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40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2020-09-14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자료를 삽입해주시기 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단체의 기획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기획공연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9651" y="1682224"/>
            <a:ext cx="62646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dirty="0" smtClean="0">
                <a:latin typeface="+mj-ea"/>
                <a:ea typeface="+mj-ea"/>
              </a:rPr>
              <a:t>○</a:t>
            </a:r>
            <a:r>
              <a:rPr lang="ko-KR" altLang="en-US" sz="2800" dirty="0">
                <a:latin typeface="+mj-ea"/>
                <a:ea typeface="+mj-ea"/>
              </a:rPr>
              <a:t> ○ </a:t>
            </a:r>
            <a:r>
              <a:rPr lang="ko-KR" altLang="en-US" sz="2800" b="1" dirty="0" smtClean="0">
                <a:latin typeface="+mj-ea"/>
                <a:ea typeface="+mj-ea"/>
              </a:rPr>
              <a:t>예술단체</a:t>
            </a:r>
            <a:endParaRPr lang="en-US" altLang="ko-KR" sz="2800" b="1" dirty="0" smtClean="0"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3" name="모서리가 접힌 도형 3"/>
          <p:cNvSpPr/>
          <p:nvPr/>
        </p:nvSpPr>
        <p:spPr>
          <a:xfrm>
            <a:off x="107503" y="3284984"/>
            <a:ext cx="8928992" cy="3456384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단체 대표 활동 사진 혹은 단체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14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예술단체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853975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  체  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단체소개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대표자명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설립연도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○○○○년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구성인원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○○명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9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주요공연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2018.00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38254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3970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</a:t>
            </a:r>
            <a:r>
              <a:rPr lang="ko-KR" altLang="en-US" sz="1600" dirty="0">
                <a:solidFill>
                  <a:schemeClr val="tx1"/>
                </a:solidFill>
              </a:rPr>
              <a:t>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</a:rPr>
              <a:t>기획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</a:t>
            </a:r>
            <a:r>
              <a:rPr lang="ko-KR" altLang="en-US" dirty="0">
                <a:solidFill>
                  <a:schemeClr val="tx1"/>
                </a:solidFill>
              </a:rPr>
              <a:t>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1122</TotalTime>
  <Words>251</Words>
  <Application>Microsoft Office PowerPoint</Application>
  <PresentationFormat>화면 슬라이드 쇼(4:3)</PresentationFormat>
  <Paragraphs>80</Paragraphs>
  <Slides>7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127</cp:revision>
  <cp:lastPrinted>2017-01-12T05:42:51Z</cp:lastPrinted>
  <dcterms:created xsi:type="dcterms:W3CDTF">2014-12-08T04:12:53Z</dcterms:created>
  <dcterms:modified xsi:type="dcterms:W3CDTF">2020-09-14T00:48:09Z</dcterms:modified>
</cp:coreProperties>
</file>