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76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40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2020-09-14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t>2020-09-14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t>2020-09-14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sKE6C1OAH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256585" cy="41919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자료는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화성시문화재단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홈페이지를 통해 공개됩니다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반드시 공개가 가능한 자료로 작성해주시기 바랍니다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양식은 재단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예술지원팀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지원사업 신청 시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제출할 포트폴리오의 기본 양식으로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추후에도 지속 활용할 예정입니다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40page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2020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/>
              <a:t>→ </a:t>
            </a:r>
            <a:r>
              <a:rPr lang="en-US" altLang="ko-KR" sz="1400" dirty="0"/>
              <a:t>2019</a:t>
            </a:r>
            <a:r>
              <a:rPr lang="ko-KR" altLang="en-US" sz="1400" dirty="0"/>
              <a:t>년 → </a:t>
            </a:r>
            <a:r>
              <a:rPr lang="en-US" altLang="ko-KR" sz="1400" dirty="0"/>
              <a:t>2018</a:t>
            </a:r>
            <a:r>
              <a:rPr lang="ko-KR" altLang="en-US" sz="1400" dirty="0"/>
              <a:t>년 </a:t>
            </a:r>
            <a:r>
              <a:rPr lang="en-US" altLang="ko-KR" sz="1400" dirty="0"/>
              <a:t>……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역량을 보여줄 수 있도록 주요 작품 위주로 작성해주세요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 순서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: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작품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dirty="0"/>
              <a:t>→ 개인전 → 단체전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smtClean="0">
                <a:latin typeface="+mj-ea"/>
                <a:ea typeface="+mj-ea"/>
              </a:rPr>
              <a:t>시</a:t>
            </a:r>
            <a:r>
              <a:rPr lang="ko-KR" altLang="en-US" sz="1600">
                <a:latin typeface="+mj-ea"/>
                <a:ea typeface="+mj-ea"/>
              </a:rPr>
              <a:t>각</a:t>
            </a:r>
            <a:r>
              <a:rPr lang="ko-KR" altLang="en-US" sz="160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영상 작품 목록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4901437"/>
              </p:ext>
            </p:extLst>
          </p:nvPr>
        </p:nvGraphicFramePr>
        <p:xfrm>
          <a:off x="368477" y="1196752"/>
          <a:ext cx="8316925" cy="526688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147"/>
                <a:gridCol w="2088232"/>
                <a:gridCol w="3096344"/>
                <a:gridCol w="1228609"/>
                <a:gridCol w="1084593"/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순서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err="1" smtClean="0"/>
                        <a:t>작품명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 </a:t>
                      </a:r>
                      <a:r>
                        <a:rPr lang="en-US" altLang="ko-KR" b="1" dirty="0" smtClean="0"/>
                        <a:t>/ </a:t>
                      </a:r>
                      <a:r>
                        <a:rPr lang="ko-KR" altLang="en-US" b="1" dirty="0" smtClean="0"/>
                        <a:t>파일명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러닝</a:t>
                      </a:r>
                      <a:endParaRPr lang="en-US" altLang="ko-KR" b="1" dirty="0" smtClean="0"/>
                    </a:p>
                    <a:p>
                      <a:pPr algn="ctr"/>
                      <a:r>
                        <a:rPr lang="ko-KR" altLang="en-US" b="1" dirty="0" smtClean="0"/>
                        <a:t>타임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제작</a:t>
                      </a:r>
                      <a:endParaRPr lang="en-US" altLang="ko-KR" b="1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b="1" dirty="0" smtClean="0"/>
                        <a:t>연도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○○○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>
                          <a:hlinkClick r:id="rId2"/>
                        </a:rPr>
                        <a:t>https://youtu.be/GsKE6C1OAHE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분</a:t>
                      </a:r>
                      <a:r>
                        <a:rPr lang="en-US" altLang="ko-KR" dirty="0" smtClean="0"/>
                        <a:t>20</a:t>
                      </a:r>
                      <a:r>
                        <a:rPr lang="ko-KR" altLang="en-US" dirty="0" smtClean="0"/>
                        <a:t>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프로젝트</a:t>
                      </a:r>
                      <a:r>
                        <a:rPr lang="en-US" altLang="ko-KR" dirty="0" smtClean="0"/>
                        <a:t>1.mp4</a:t>
                      </a:r>
                      <a:r>
                        <a:rPr lang="ko-KR" altLang="en-US" dirty="0" smtClean="0"/>
                        <a:t> 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34</a:t>
                      </a:r>
                      <a:r>
                        <a:rPr lang="ko-KR" altLang="en-US" dirty="0" smtClean="0"/>
                        <a:t>분</a:t>
                      </a:r>
                      <a:r>
                        <a:rPr lang="en-US" altLang="ko-KR" dirty="0" smtClean="0"/>
                        <a:t>15</a:t>
                      </a:r>
                      <a:r>
                        <a:rPr lang="ko-KR" altLang="en-US" dirty="0" smtClean="0"/>
                        <a:t>초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8202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설치미술</a:t>
            </a:r>
            <a:r>
              <a:rPr lang="ko-KR" altLang="en-US" sz="2400" dirty="0">
                <a:latin typeface="+mj-ea"/>
              </a:rPr>
              <a:t>가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8387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9506"/>
              </p:ext>
            </p:extLst>
          </p:nvPr>
        </p:nvGraphicFramePr>
        <p:xfrm>
          <a:off x="395536" y="332656"/>
          <a:ext cx="8424936" cy="621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/>
                <a:gridCol w="1440160"/>
                <a:gridCol w="5544616"/>
              </a:tblGrid>
              <a:tr h="27930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예술인명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69825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소      개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sz="1400" dirty="0" smtClean="0"/>
                    </a:p>
                    <a:p>
                      <a:pPr algn="ctr" latinLnBrk="1"/>
                      <a:r>
                        <a:rPr lang="ko-KR" altLang="en-US" sz="1400" dirty="0" smtClean="0"/>
                        <a:t>최대 </a:t>
                      </a:r>
                      <a:r>
                        <a:rPr lang="en-US" altLang="ko-KR" sz="1400" dirty="0" smtClean="0"/>
                        <a:t>3</a:t>
                      </a:r>
                      <a:r>
                        <a:rPr lang="ko-KR" altLang="en-US" sz="1400" dirty="0" smtClean="0"/>
                        <a:t>줄로 기입</a:t>
                      </a:r>
                      <a:endParaRPr lang="en-US" altLang="ko-KR" sz="1400" dirty="0" smtClean="0"/>
                    </a:p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7930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주      요</a:t>
                      </a:r>
                      <a:endParaRPr lang="en-US" altLang="ko-KR" sz="1400" b="1" dirty="0" smtClean="0"/>
                    </a:p>
                    <a:p>
                      <a:pPr algn="ctr" latinLnBrk="1"/>
                      <a:r>
                        <a:rPr lang="ko-KR" altLang="en-US" sz="1400" b="1" dirty="0" smtClean="0"/>
                        <a:t>교      육</a:t>
                      </a:r>
                      <a:endParaRPr lang="en-US" altLang="ko-KR" sz="1400" b="1" dirty="0" smtClean="0"/>
                    </a:p>
                    <a:p>
                      <a:pPr algn="ctr" latinLnBrk="1"/>
                      <a:r>
                        <a:rPr lang="ko-KR" altLang="en-US" sz="1400" b="1" dirty="0" smtClean="0"/>
                        <a:t>이      </a:t>
                      </a:r>
                      <a:r>
                        <a:rPr lang="ko-KR" altLang="en-US" sz="1400" b="1" dirty="0" err="1" smtClean="0"/>
                        <a:t>력</a:t>
                      </a:r>
                      <a:endParaRPr lang="en-US" altLang="ko-KR" sz="1400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2016.02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○○대학교 미술대학 조형예술학과 박사</a:t>
                      </a:r>
                      <a:endParaRPr lang="ko-KR" altLang="en-US" sz="14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2013.02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smtClean="0"/>
                        <a:t>○○대학교 미술대학 조소학과 석사</a:t>
                      </a:r>
                      <a:endParaRPr lang="ko-KR" altLang="en-US" sz="1400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2010.02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 smtClean="0"/>
                        <a:t>○○대학교 미술대학 서양화학 학사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개 인 전</a:t>
                      </a:r>
                      <a:endParaRPr lang="en-US" altLang="ko-KR" sz="1400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2020.09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○○갤러리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2020.05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대안공간○○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서울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5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단 체 전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2019.00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○○갤러리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2017.00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  </a:t>
                      </a:r>
                      <a:r>
                        <a:rPr lang="ko-KR" altLang="en-US" sz="1400" dirty="0" smtClean="0"/>
                        <a:t>대안공간○○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서울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소      장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2020.00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&lt;</a:t>
                      </a:r>
                      <a:r>
                        <a:rPr lang="ko-KR" altLang="en-US" sz="1400" dirty="0" smtClean="0"/>
                        <a:t>○○</a:t>
                      </a:r>
                      <a:r>
                        <a:rPr lang="en-US" altLang="ko-KR" sz="1400" dirty="0" smtClean="0"/>
                        <a:t>&gt;,</a:t>
                      </a:r>
                      <a:r>
                        <a:rPr lang="en-US" altLang="ko-KR" sz="1400" baseline="0" dirty="0" smtClean="0"/>
                        <a:t> </a:t>
                      </a:r>
                      <a:r>
                        <a:rPr lang="ko-KR" altLang="en-US" sz="1400" dirty="0" smtClean="0"/>
                        <a:t>○○미술관</a:t>
                      </a:r>
                      <a:r>
                        <a:rPr lang="en-US" altLang="ko-KR" sz="1400" dirty="0" smtClean="0"/>
                        <a:t>, </a:t>
                      </a:r>
                      <a:r>
                        <a:rPr lang="ko-KR" altLang="en-US" sz="1400" dirty="0" smtClean="0"/>
                        <a:t>경기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2018.00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/>
                        <a:t>상      훈</a:t>
                      </a:r>
                      <a:endParaRPr lang="ko-KR" altLang="en-US" sz="1400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2019.00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 smtClean="0"/>
                        <a:t>○○미술대전 대상</a:t>
                      </a:r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30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972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아티스트 </a:t>
            </a:r>
            <a:r>
              <a:rPr lang="ko-KR" altLang="en-US" dirty="0" err="1" smtClean="0"/>
              <a:t>스테이먼트</a:t>
            </a:r>
            <a:r>
              <a:rPr lang="en-US" altLang="ko-KR" dirty="0" smtClean="0"/>
              <a:t>(</a:t>
            </a:r>
            <a:r>
              <a:rPr lang="ko-KR" altLang="en-US" dirty="0" smtClean="0"/>
              <a:t>작가의 말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err="1" smtClean="0">
                <a:latin typeface="+mj-ea"/>
                <a:ea typeface="+mj-ea"/>
              </a:rPr>
              <a:t>프로젝트명</a:t>
            </a:r>
            <a:r>
              <a:rPr lang="ko-KR" altLang="en-US" sz="2100" b="1" dirty="0" smtClean="0">
                <a:latin typeface="+mj-ea"/>
                <a:ea typeface="+mj-ea"/>
              </a:rPr>
              <a:t>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&gt;, 2020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16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11560" y="6165304"/>
            <a:ext cx="8208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b="1" dirty="0" smtClean="0">
                <a:latin typeface="+mj-ea"/>
                <a:ea typeface="+mj-ea"/>
              </a:rPr>
              <a:t>&lt;</a:t>
            </a:r>
            <a:r>
              <a:rPr lang="ko-KR" altLang="en-US" sz="1600" b="1" dirty="0" err="1" smtClean="0">
                <a:latin typeface="+mj-ea"/>
              </a:rPr>
              <a:t>작품</a:t>
            </a:r>
            <a:r>
              <a:rPr lang="ko-KR" altLang="en-US" sz="1600" b="1" dirty="0" err="1">
                <a:latin typeface="+mj-ea"/>
              </a:rPr>
              <a:t>명</a:t>
            </a:r>
            <a:r>
              <a:rPr lang="en-US" altLang="ko-KR" sz="1600" b="1" dirty="0" smtClean="0">
                <a:latin typeface="+mj-ea"/>
                <a:ea typeface="+mj-ea"/>
              </a:rPr>
              <a:t>&gt;</a:t>
            </a:r>
            <a:r>
              <a:rPr lang="en-US" altLang="ko-KR" sz="1600" dirty="0" smtClean="0">
                <a:latin typeface="+mj-ea"/>
                <a:ea typeface="+mj-ea"/>
              </a:rPr>
              <a:t>,</a:t>
            </a:r>
            <a:r>
              <a:rPr lang="en-US" altLang="ko-KR" sz="1600" b="1" dirty="0" smtClean="0">
                <a:latin typeface="+mj-ea"/>
                <a:ea typeface="+mj-ea"/>
              </a:rPr>
              <a:t> </a:t>
            </a:r>
            <a:r>
              <a:rPr lang="ko-KR" altLang="en-US" sz="1600" dirty="0" smtClean="0">
                <a:latin typeface="+mj-ea"/>
                <a:ea typeface="+mj-ea"/>
              </a:rPr>
              <a:t>재료</a:t>
            </a:r>
            <a:r>
              <a:rPr lang="en-US" altLang="ko-KR" sz="1600" dirty="0" smtClean="0">
                <a:latin typeface="+mj-ea"/>
                <a:ea typeface="+mj-ea"/>
              </a:rPr>
              <a:t>, </a:t>
            </a:r>
            <a:r>
              <a:rPr lang="ko-KR" altLang="en-US" sz="1600" dirty="0" smtClean="0">
                <a:latin typeface="+mj-ea"/>
                <a:ea typeface="+mj-ea"/>
              </a:rPr>
              <a:t>크기</a:t>
            </a:r>
            <a:r>
              <a:rPr lang="en-US" altLang="ko-KR" sz="1600" dirty="0" smtClean="0">
                <a:latin typeface="+mj-ea"/>
                <a:ea typeface="+mj-ea"/>
              </a:rPr>
              <a:t>(</a:t>
            </a:r>
            <a:r>
              <a:rPr lang="ko-KR" altLang="en-US" sz="1600" dirty="0" smtClean="0">
                <a:latin typeface="+mj-ea"/>
                <a:ea typeface="+mj-ea"/>
              </a:rPr>
              <a:t>세로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가로</a:t>
            </a:r>
            <a:r>
              <a:rPr lang="en-US" altLang="ko-KR" sz="1600" dirty="0" smtClean="0">
                <a:latin typeface="+mj-ea"/>
                <a:ea typeface="+mj-ea"/>
              </a:rPr>
              <a:t>x</a:t>
            </a:r>
            <a:r>
              <a:rPr lang="ko-KR" altLang="en-US" sz="1600" dirty="0" smtClean="0">
                <a:latin typeface="+mj-ea"/>
                <a:ea typeface="+mj-ea"/>
              </a:rPr>
              <a:t>깊</a:t>
            </a:r>
            <a:r>
              <a:rPr lang="ko-KR" altLang="en-US" sz="1600" dirty="0">
                <a:latin typeface="+mj-ea"/>
                <a:ea typeface="+mj-ea"/>
              </a:rPr>
              <a:t>이</a:t>
            </a:r>
            <a:r>
              <a:rPr lang="en-US" altLang="ko-KR" sz="1600" dirty="0" smtClean="0">
                <a:latin typeface="+mj-ea"/>
                <a:ea typeface="+mj-ea"/>
              </a:rPr>
              <a:t>), </a:t>
            </a:r>
            <a:r>
              <a:rPr lang="ko-KR" altLang="en-US" sz="1600" dirty="0" smtClean="0">
                <a:latin typeface="+mj-ea"/>
                <a:ea typeface="+mj-ea"/>
              </a:rPr>
              <a:t>제작연도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8" name="모서리가 접힌 도형 3"/>
          <p:cNvSpPr/>
          <p:nvPr/>
        </p:nvSpPr>
        <p:spPr>
          <a:xfrm>
            <a:off x="413502" y="404664"/>
            <a:ext cx="8385704" cy="561662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600" dirty="0" smtClean="0">
                <a:solidFill>
                  <a:schemeClr val="tx1"/>
                </a:solidFill>
              </a:rPr>
              <a:t>(</a:t>
            </a:r>
            <a:r>
              <a:rPr lang="ko-KR" altLang="en-US" sz="1600" dirty="0" smtClean="0">
                <a:solidFill>
                  <a:schemeClr val="tx1"/>
                </a:solidFill>
              </a:rPr>
              <a:t>영상 작품인 경우 </a:t>
            </a:r>
            <a:r>
              <a:rPr lang="ko-KR" altLang="en-US" sz="1600" dirty="0" err="1" smtClean="0">
                <a:solidFill>
                  <a:schemeClr val="tx1"/>
                </a:solidFill>
              </a:rPr>
              <a:t>스틸컷</a:t>
            </a:r>
            <a:r>
              <a:rPr lang="ko-KR" altLang="en-US" sz="1600" dirty="0" smtClean="0">
                <a:solidFill>
                  <a:schemeClr val="tx1"/>
                </a:solidFill>
              </a:rPr>
              <a:t> 부착</a:t>
            </a:r>
            <a:r>
              <a:rPr lang="en-US" altLang="ko-KR" sz="1600" dirty="0" smtClean="0">
                <a:solidFill>
                  <a:schemeClr val="tx1"/>
                </a:solidFill>
              </a:rPr>
              <a:t>)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231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115590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갤러리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(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서울시</a:t>
                      </a:r>
                      <a:r>
                        <a:rPr lang="en-US" altLang="ko-KR" sz="1800" b="1" baseline="0" dirty="0" smtClean="0">
                          <a:latin typeface="+mj-ea"/>
                        </a:rPr>
                        <a:t> </a:t>
                      </a:r>
                      <a:r>
                        <a:rPr lang="ko-KR" altLang="en-US" sz="1800" b="1" baseline="0" dirty="0" smtClean="0">
                          <a:latin typeface="+mj-ea"/>
                        </a:rPr>
                        <a:t>종로구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○○</a:t>
                      </a:r>
                      <a:r>
                        <a:rPr lang="ko-KR" altLang="en-US" sz="1800" b="1" dirty="0" smtClean="0">
                          <a:latin typeface="+mj-ea"/>
                        </a:rPr>
                        <a:t>로 </a:t>
                      </a:r>
                      <a:r>
                        <a:rPr lang="en-US" altLang="ko-KR" sz="1800" b="1" dirty="0" smtClean="0">
                          <a:latin typeface="+mj-ea"/>
                        </a:rPr>
                        <a:t>11)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전시소개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http://www.hcf.or.kr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65158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val="3361093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전시 광경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34466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전시 서문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1726661"/>
            <a:ext cx="813690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84348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주요전시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○○○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373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1198</TotalTime>
  <Words>411</Words>
  <Application>Microsoft Office PowerPoint</Application>
  <PresentationFormat>화면 슬라이드 쇼(4:3)</PresentationFormat>
  <Paragraphs>151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133</cp:revision>
  <cp:lastPrinted>2017-01-12T05:42:51Z</cp:lastPrinted>
  <dcterms:created xsi:type="dcterms:W3CDTF">2014-12-08T04:12:53Z</dcterms:created>
  <dcterms:modified xsi:type="dcterms:W3CDTF">2020-09-14T00:48:57Z</dcterms:modified>
</cp:coreProperties>
</file>