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5" r:id="rId4"/>
    <p:sldId id="266" r:id="rId5"/>
    <p:sldId id="269" r:id="rId6"/>
    <p:sldId id="267" r:id="rId7"/>
    <p:sldId id="268" r:id="rId8"/>
    <p:sldId id="270" r:id="rId9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2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2021-07-14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2021-07-14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09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자료를 삽입해주시기 바랍니다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지원사업 신청 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이내로 편집하여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2018</a:t>
            </a:r>
            <a:r>
              <a:rPr lang="ko-KR" altLang="en-US" sz="1400" dirty="0" smtClean="0"/>
              <a:t>년 </a:t>
            </a:r>
            <a:r>
              <a:rPr lang="en-US" altLang="ko-KR" sz="1400" dirty="0" smtClean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단체의 기획 역량을 보여줄 수 있도록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기획공연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651" y="1682224"/>
            <a:ext cx="62646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latin typeface="+mj-ea"/>
                <a:ea typeface="+mj-ea"/>
              </a:rPr>
              <a:t>○</a:t>
            </a:r>
            <a:r>
              <a:rPr lang="ko-KR" altLang="en-US" sz="2800" dirty="0">
                <a:latin typeface="+mj-ea"/>
                <a:ea typeface="+mj-ea"/>
              </a:rPr>
              <a:t> ○ </a:t>
            </a:r>
            <a:r>
              <a:rPr lang="ko-KR" altLang="en-US" sz="2800" b="1" dirty="0" smtClean="0">
                <a:latin typeface="+mj-ea"/>
                <a:ea typeface="+mj-ea"/>
              </a:rPr>
              <a:t>예술단체</a:t>
            </a:r>
            <a:endParaRPr lang="en-US" altLang="ko-KR" sz="2800" b="1" dirty="0" smtClean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3" name="모서리가 접힌 도형 3"/>
          <p:cNvSpPr/>
          <p:nvPr/>
        </p:nvSpPr>
        <p:spPr>
          <a:xfrm>
            <a:off x="107503" y="3284984"/>
            <a:ext cx="8928992" cy="345638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단체 대표 활동 사진 혹은 단체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53975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주요공연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2018.00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38254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ko-KR" altLang="en-US" baseline="0" dirty="0" smtClean="0"/>
                        <a:t>유엔아이센터 </a:t>
                      </a:r>
                      <a:r>
                        <a:rPr lang="ko-KR" altLang="en-US" baseline="0" dirty="0" err="1" smtClean="0"/>
                        <a:t>화성아트홀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</p:spTree>
    <p:extLst>
      <p:ext uri="{BB962C8B-B14F-4D97-AF65-F5344CB8AC3E}">
        <p14:creationId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</a:rPr>
              <a:t>기획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홍보물 사진 부착</a:t>
            </a:r>
          </a:p>
        </p:txBody>
      </p:sp>
    </p:spTree>
    <p:extLst>
      <p:ext uri="{BB962C8B-B14F-4D97-AF65-F5344CB8AC3E}">
        <p14:creationId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</a:t>
            </a:r>
            <a:r>
              <a:rPr lang="ko-KR" altLang="en-US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112569" cy="494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 smtClean="0">
                <a:latin typeface="+mj-ea"/>
                <a:ea typeface="+mj-ea"/>
              </a:rPr>
              <a:t>개인정보 수집 및 이용</a:t>
            </a:r>
            <a:r>
              <a:rPr lang="en-US" altLang="ko-KR" sz="2000" b="1" dirty="0" smtClean="0">
                <a:latin typeface="+mj-ea"/>
                <a:ea typeface="+mj-ea"/>
              </a:rPr>
              <a:t>, </a:t>
            </a:r>
            <a:r>
              <a:rPr lang="ko-KR" altLang="en-US" sz="2000" b="1" dirty="0" smtClean="0">
                <a:latin typeface="+mj-ea"/>
                <a:ea typeface="+mj-ea"/>
              </a:rPr>
              <a:t>제</a:t>
            </a:r>
            <a:r>
              <a:rPr lang="en-US" altLang="ko-KR" sz="2000" b="1" dirty="0" smtClean="0">
                <a:latin typeface="+mj-ea"/>
                <a:ea typeface="+mj-ea"/>
              </a:rPr>
              <a:t>3</a:t>
            </a:r>
            <a:r>
              <a:rPr lang="ko-KR" altLang="en-US" sz="2000" b="1" dirty="0" smtClean="0">
                <a:latin typeface="+mj-ea"/>
                <a:ea typeface="+mj-ea"/>
              </a:rPr>
              <a:t>자 제공 동의 </a:t>
            </a:r>
            <a:endParaRPr lang="ko-KR" altLang="en-US" sz="20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0510" y="1268760"/>
            <a:ext cx="845996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 err="1"/>
              <a:t>화성시문화재단은</a:t>
            </a:r>
            <a:r>
              <a:rPr lang="ko-KR" altLang="en-US" sz="1000" dirty="0"/>
              <a:t> 개인정보보호법 등 관련 </a:t>
            </a:r>
            <a:r>
              <a:rPr lang="ko-KR" altLang="en-US" sz="1000" dirty="0" err="1"/>
              <a:t>법상의</a:t>
            </a:r>
            <a:r>
              <a:rPr lang="ko-KR" altLang="en-US" sz="1000" dirty="0"/>
              <a:t> 개인정보보호 규정을 준수하여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데이터 수집 참여자의 개인정보 보호에 최선을 다하고 있습니다</a:t>
            </a:r>
            <a:r>
              <a:rPr lang="en-US" altLang="ko-KR" sz="1000" dirty="0"/>
              <a:t>. </a:t>
            </a:r>
            <a:r>
              <a:rPr lang="ko-KR" altLang="en-US" sz="1000" dirty="0"/>
              <a:t>저희 재단은 개인정보보호법 제</a:t>
            </a:r>
            <a:r>
              <a:rPr lang="en-US" altLang="ko-KR" sz="1000" dirty="0"/>
              <a:t>15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17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23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호</a:t>
            </a:r>
            <a:r>
              <a:rPr lang="en-US" altLang="ko-KR" sz="1000" dirty="0"/>
              <a:t>, </a:t>
            </a:r>
            <a:r>
              <a:rPr lang="ko-KR" altLang="en-US" sz="1000" dirty="0"/>
              <a:t>제</a:t>
            </a:r>
            <a:r>
              <a:rPr lang="en-US" altLang="ko-KR" sz="1000" dirty="0"/>
              <a:t>24</a:t>
            </a:r>
            <a:r>
              <a:rPr lang="ko-KR" altLang="en-US" sz="1000" dirty="0"/>
              <a:t>조 제</a:t>
            </a:r>
            <a:r>
              <a:rPr lang="en-US" altLang="ko-KR" sz="1000" dirty="0"/>
              <a:t>1</a:t>
            </a:r>
            <a:r>
              <a:rPr lang="ko-KR" altLang="en-US" sz="1000" dirty="0"/>
              <a:t>항 제</a:t>
            </a:r>
            <a:r>
              <a:rPr lang="en-US" altLang="ko-KR" sz="1000" dirty="0"/>
              <a:t>1</a:t>
            </a:r>
            <a:r>
              <a:rPr lang="ko-KR" altLang="en-US" sz="1000" dirty="0"/>
              <a:t>호에 따라 아래와 같이 개인정보의 수집</a:t>
            </a:r>
            <a:r>
              <a:rPr lang="en-US" altLang="ko-KR" sz="1000" dirty="0"/>
              <a:t>·</a:t>
            </a:r>
            <a:r>
              <a:rPr lang="ko-KR" altLang="en-US" sz="1000" dirty="0"/>
              <a:t>이용 및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제공에 관하여 귀하의 동의를 얻고자 합니다</a:t>
            </a:r>
            <a:r>
              <a:rPr lang="en-US" altLang="ko-KR" sz="1000" dirty="0"/>
              <a:t>. </a:t>
            </a:r>
          </a:p>
          <a:p>
            <a:endParaRPr lang="en-US" altLang="ko-KR" sz="1000" dirty="0"/>
          </a:p>
          <a:p>
            <a:endParaRPr lang="en-US" altLang="ko-KR" sz="1000" dirty="0"/>
          </a:p>
          <a:p>
            <a:r>
              <a:rPr lang="en-US" altLang="ko-KR" sz="1000" dirty="0"/>
              <a:t>□ </a:t>
            </a:r>
            <a:r>
              <a:rPr lang="ko-KR" altLang="en-US" sz="1000" dirty="0"/>
              <a:t>개인정보 수집 및 이용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개인정보 수집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내의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 </a:t>
            </a:r>
            <a:r>
              <a:rPr lang="ko-KR" altLang="en-US" sz="1000" dirty="0"/>
              <a:t>정보를 수집하여 재단 홈페이지 내에 등록하고</a:t>
            </a:r>
            <a:r>
              <a:rPr lang="en-US" altLang="ko-KR" sz="1000" dirty="0"/>
              <a:t>, </a:t>
            </a:r>
            <a:r>
              <a:rPr lang="ko-KR" altLang="en-US" sz="1000" dirty="0"/>
              <a:t>이용자가 예술인 정보를 검색할 수 있도록 제공하고자 하는 목적임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수집하는 개인정보의 항목 </a:t>
            </a:r>
            <a:r>
              <a:rPr lang="en-US" altLang="ko-KR" sz="1000" dirty="0"/>
              <a:t>: </a:t>
            </a:r>
            <a:r>
              <a:rPr lang="ko-KR" altLang="en-US" sz="1000" dirty="0" smtClean="0"/>
              <a:t>예술인 </a:t>
            </a:r>
            <a:r>
              <a:rPr lang="en-US" altLang="ko-KR" sz="1000" dirty="0" smtClean="0"/>
              <a:t>DB </a:t>
            </a:r>
            <a:r>
              <a:rPr lang="ko-KR" altLang="en-US" sz="1000" dirty="0" smtClean="0"/>
              <a:t>등록을 위한 포트폴리오 작성 서식에 기재하는 내용 일체</a:t>
            </a:r>
            <a:endParaRPr lang="en-US" altLang="ko-KR" sz="1000" dirty="0" smtClean="0"/>
          </a:p>
          <a:p>
            <a:r>
              <a:rPr lang="en-US" altLang="ko-KR" sz="1000" dirty="0" smtClean="0"/>
              <a:t>3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□ 개인정보 제</a:t>
            </a:r>
            <a:r>
              <a:rPr lang="en-US" altLang="ko-KR" sz="1000" dirty="0"/>
              <a:t>3</a:t>
            </a:r>
            <a:r>
              <a:rPr lang="ko-KR" altLang="en-US" sz="1000" dirty="0"/>
              <a:t>자 제공 동의</a:t>
            </a:r>
          </a:p>
          <a:p>
            <a:endParaRPr lang="ko-KR" altLang="en-US" sz="1000" dirty="0"/>
          </a:p>
          <a:p>
            <a:r>
              <a:rPr lang="en-US" altLang="ko-KR" sz="1000" dirty="0"/>
              <a:t>1. </a:t>
            </a:r>
            <a:r>
              <a:rPr lang="ko-KR" altLang="en-US" sz="1000" dirty="0"/>
              <a:t>제공 받은 자 </a:t>
            </a:r>
            <a:r>
              <a:rPr lang="en-US" altLang="ko-KR" sz="1000" dirty="0"/>
              <a:t>: </a:t>
            </a:r>
            <a:r>
              <a:rPr lang="ko-KR" altLang="en-US" sz="1000" dirty="0"/>
              <a:t>재단 홈페이지 이용자</a:t>
            </a:r>
          </a:p>
          <a:p>
            <a:r>
              <a:rPr lang="en-US" altLang="ko-KR" sz="1000" dirty="0"/>
              <a:t>2. </a:t>
            </a:r>
            <a:r>
              <a:rPr lang="ko-KR" altLang="en-US" sz="1000" dirty="0"/>
              <a:t>제공 받은 자의 목적 </a:t>
            </a:r>
            <a:r>
              <a:rPr lang="en-US" altLang="ko-KR" sz="1000" dirty="0"/>
              <a:t>: </a:t>
            </a:r>
            <a:r>
              <a:rPr lang="ko-KR" altLang="en-US" sz="1000" dirty="0" err="1"/>
              <a:t>화성시</a:t>
            </a:r>
            <a:r>
              <a:rPr lang="ko-KR" altLang="en-US" sz="1000" dirty="0"/>
              <a:t> 내 활동 예술인</a:t>
            </a:r>
            <a:r>
              <a:rPr lang="en-US" altLang="ko-KR" sz="1000" dirty="0"/>
              <a:t>(</a:t>
            </a:r>
            <a:r>
              <a:rPr lang="ko-KR" altLang="en-US" sz="1000" dirty="0"/>
              <a:t>단체</a:t>
            </a:r>
            <a:r>
              <a:rPr lang="en-US" altLang="ko-KR" sz="1000" dirty="0"/>
              <a:t>)</a:t>
            </a:r>
            <a:r>
              <a:rPr lang="ko-KR" altLang="en-US" sz="1000" dirty="0"/>
              <a:t>에 대한 정보 습득</a:t>
            </a:r>
          </a:p>
          <a:p>
            <a:r>
              <a:rPr lang="en-US" altLang="ko-KR" sz="1000" dirty="0"/>
              <a:t>3. </a:t>
            </a:r>
            <a:r>
              <a:rPr lang="ko-KR" altLang="en-US" sz="1000" dirty="0"/>
              <a:t>제공 항목 </a:t>
            </a:r>
            <a:r>
              <a:rPr lang="en-US" altLang="ko-KR" sz="1000" dirty="0"/>
              <a:t>: : </a:t>
            </a:r>
            <a:r>
              <a:rPr lang="ko-KR" altLang="en-US" sz="1000" dirty="0"/>
              <a:t>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등록을 위한 포트폴리오 작성 서식에 기재하는 내용 일체</a:t>
            </a:r>
            <a:endParaRPr lang="en-US" altLang="ko-KR" sz="1000" dirty="0"/>
          </a:p>
          <a:p>
            <a:r>
              <a:rPr lang="en-US" altLang="ko-KR" sz="1000" dirty="0" smtClean="0"/>
              <a:t>4</a:t>
            </a:r>
            <a:r>
              <a:rPr lang="en-US" altLang="ko-KR" sz="1000" dirty="0"/>
              <a:t>. </a:t>
            </a:r>
            <a:r>
              <a:rPr lang="ko-KR" altLang="en-US" sz="1000" dirty="0"/>
              <a:t>개인정보 보유 및 이용기간 </a:t>
            </a:r>
            <a:r>
              <a:rPr lang="en-US" altLang="ko-KR" sz="1000" dirty="0"/>
              <a:t>: </a:t>
            </a:r>
            <a:r>
              <a:rPr lang="ko-KR" altLang="en-US" sz="1000" dirty="0"/>
              <a:t>보유목적 달성 시 또는 정보주체의 개인정보 삭제 요청 시 지체 없이 파기함</a:t>
            </a:r>
          </a:p>
          <a:p>
            <a:endParaRPr lang="ko-KR" altLang="en-US" sz="1000" dirty="0"/>
          </a:p>
          <a:p>
            <a:endParaRPr lang="ko-KR" altLang="en-US" sz="1000" dirty="0"/>
          </a:p>
          <a:p>
            <a:r>
              <a:rPr lang="ko-KR" altLang="en-US" sz="1000" dirty="0"/>
              <a:t>위 개인정보의 제공을 거부할 권리가 있으며</a:t>
            </a:r>
            <a:r>
              <a:rPr lang="en-US" altLang="ko-KR" sz="1000" dirty="0"/>
              <a:t>, </a:t>
            </a:r>
            <a:r>
              <a:rPr lang="ko-KR" altLang="en-US" sz="1000" dirty="0"/>
              <a:t>동의 거부 시 예술인 </a:t>
            </a:r>
            <a:r>
              <a:rPr lang="en-US" altLang="ko-KR" sz="1000" dirty="0"/>
              <a:t>DB </a:t>
            </a:r>
            <a:r>
              <a:rPr lang="ko-KR" altLang="en-US" sz="1000" dirty="0"/>
              <a:t>등록 참여는 불가합니다</a:t>
            </a:r>
            <a:r>
              <a:rPr lang="en-US" altLang="ko-KR" sz="1000" dirty="0"/>
              <a:t>. 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99132" y="4977467"/>
            <a:ext cx="8133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/>
              <a:t>위의 개인정보 수집 및 이용</a:t>
            </a:r>
            <a:r>
              <a:rPr lang="en-US" altLang="ko-KR" sz="1200" dirty="0"/>
              <a:t>, </a:t>
            </a:r>
            <a:r>
              <a:rPr lang="ko-KR" altLang="en-US" sz="1200" dirty="0"/>
              <a:t>제</a:t>
            </a:r>
            <a:r>
              <a:rPr lang="en-US" altLang="ko-KR" sz="1200" dirty="0"/>
              <a:t>3</a:t>
            </a:r>
            <a:r>
              <a:rPr lang="ko-KR" altLang="en-US" sz="1200" dirty="0"/>
              <a:t>자 제공 사항에 동의하십니까</a:t>
            </a:r>
            <a:r>
              <a:rPr lang="en-US" altLang="ko-KR" sz="1200" dirty="0"/>
              <a:t>?</a:t>
            </a:r>
          </a:p>
          <a:p>
            <a:pPr algn="ctr">
              <a:lnSpc>
                <a:spcPct val="150000"/>
              </a:lnSpc>
            </a:pPr>
            <a:r>
              <a:rPr lang="en-US" altLang="ko-KR" sz="1200" dirty="0"/>
              <a:t>□ </a:t>
            </a:r>
            <a:r>
              <a:rPr lang="ko-KR" altLang="en-US" sz="1200" dirty="0"/>
              <a:t>동의 함 </a:t>
            </a:r>
            <a:r>
              <a:rPr lang="ko-KR" altLang="en-US" sz="1200" dirty="0" smtClean="0"/>
              <a:t>         □ </a:t>
            </a:r>
            <a:r>
              <a:rPr lang="ko-KR" altLang="en-US" sz="1200" dirty="0"/>
              <a:t>동의하지 </a:t>
            </a:r>
            <a:r>
              <a:rPr lang="ko-KR" altLang="en-US" sz="1200" dirty="0" smtClean="0"/>
              <a:t>않음</a:t>
            </a:r>
            <a:endParaRPr lang="en-US" altLang="ko-KR" sz="1200" dirty="0" smtClean="0"/>
          </a:p>
        </p:txBody>
      </p:sp>
      <p:sp>
        <p:nvSpPr>
          <p:cNvPr id="13" name="직사각형 12"/>
          <p:cNvSpPr/>
          <p:nvPr/>
        </p:nvSpPr>
        <p:spPr>
          <a:xfrm>
            <a:off x="399132" y="5733256"/>
            <a:ext cx="8133308" cy="88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ctr">
              <a:lnSpc>
                <a:spcPct val="150000"/>
              </a:lnSpc>
              <a:buAutoNum type="arabicPeriod" startAt="2021"/>
            </a:pPr>
            <a:r>
              <a:rPr lang="en-US" altLang="ko-KR" sz="1200" dirty="0" smtClean="0"/>
              <a:t>        .         .</a:t>
            </a:r>
          </a:p>
          <a:p>
            <a:pPr marL="228600" indent="-228600" algn="ctr">
              <a:lnSpc>
                <a:spcPct val="150000"/>
              </a:lnSpc>
              <a:buAutoNum type="arabicPeriod" startAt="2021"/>
            </a:pPr>
            <a:endParaRPr lang="en-US" altLang="ko-KR" sz="1200" dirty="0"/>
          </a:p>
          <a:p>
            <a:pPr algn="r">
              <a:lnSpc>
                <a:spcPct val="150000"/>
              </a:lnSpc>
            </a:pPr>
            <a:r>
              <a:rPr lang="ko-KR" altLang="en-US" sz="1200" dirty="0" smtClean="0"/>
              <a:t>작 성 자 </a:t>
            </a:r>
            <a:r>
              <a:rPr lang="en-US" altLang="ko-KR" sz="1200" dirty="0" smtClean="0"/>
              <a:t>_____________________ (</a:t>
            </a:r>
            <a:r>
              <a:rPr lang="ko-KR" altLang="en-US" sz="1200" dirty="0" smtClean="0"/>
              <a:t>인</a:t>
            </a:r>
            <a:r>
              <a:rPr lang="en-US" altLang="ko-KR" sz="1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429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523</Words>
  <Application>Microsoft Office PowerPoint</Application>
  <PresentationFormat>화면 슬라이드 쇼(4:3)</PresentationFormat>
  <Paragraphs>105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128</cp:revision>
  <cp:lastPrinted>2017-01-12T05:42:51Z</cp:lastPrinted>
  <dcterms:created xsi:type="dcterms:W3CDTF">2014-12-08T04:12:53Z</dcterms:created>
  <dcterms:modified xsi:type="dcterms:W3CDTF">2021-07-14T06:04:10Z</dcterms:modified>
</cp:coreProperties>
</file>