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876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t>2021-07-14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t>2021-07-14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t>2021-07-14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GsKE6C1OAHE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5256585" cy="4191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자료는 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화성시문화재단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홈페이지를 통해 공개됩니다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반드시 공개가 가능한 자료로 작성해주시기 바랍니다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양식은 재단 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예술지원팀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지원사업 신청 시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제출할 포트폴리오의 기본 양식으로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추후에도 지속 활용할 예정입니다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영상은 삽입이 불가하며 링크만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.(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용량 제한 문제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영상자료 제출을 원하실 경우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별도 파일로 제출해주시기 바랍니다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2020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/>
              <a:t>→ </a:t>
            </a:r>
            <a:r>
              <a:rPr lang="en-US" altLang="ko-KR" sz="1400" dirty="0"/>
              <a:t>2019</a:t>
            </a:r>
            <a:r>
              <a:rPr lang="ko-KR" altLang="en-US" sz="1400" dirty="0"/>
              <a:t>년 → </a:t>
            </a:r>
            <a:r>
              <a:rPr lang="en-US" altLang="ko-KR" sz="1400" dirty="0"/>
              <a:t>2018</a:t>
            </a:r>
            <a:r>
              <a:rPr lang="ko-KR" altLang="en-US" sz="1400" dirty="0"/>
              <a:t>년 </a:t>
            </a:r>
            <a:r>
              <a:rPr lang="en-US" altLang="ko-KR" sz="1400" dirty="0"/>
              <a:t>……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역량을 보여줄 수 있도록 주요 작품 위주로 작성해주세요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 순서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작품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dirty="0"/>
              <a:t>→ 개인전 → 단체전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04248" y="422688"/>
            <a:ext cx="1906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smtClean="0">
                <a:latin typeface="+mj-ea"/>
                <a:ea typeface="+mj-ea"/>
              </a:rPr>
              <a:t>시</a:t>
            </a:r>
            <a:r>
              <a:rPr lang="ko-KR" altLang="en-US" sz="1600">
                <a:latin typeface="+mj-ea"/>
                <a:ea typeface="+mj-ea"/>
              </a:rPr>
              <a:t>각</a:t>
            </a:r>
            <a:r>
              <a:rPr lang="ko-KR" altLang="en-US" sz="1600" smtClean="0">
                <a:latin typeface="+mj-ea"/>
                <a:ea typeface="+mj-ea"/>
              </a:rPr>
              <a:t> </a:t>
            </a:r>
            <a:r>
              <a:rPr lang="ko-KR" altLang="en-US" sz="1600" dirty="0" smtClean="0">
                <a:latin typeface="+mj-ea"/>
                <a:ea typeface="+mj-ea"/>
              </a:rPr>
              <a:t>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영상 작품 목록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901437"/>
              </p:ext>
            </p:extLst>
          </p:nvPr>
        </p:nvGraphicFramePr>
        <p:xfrm>
          <a:off x="368477" y="1196752"/>
          <a:ext cx="8316925" cy="52668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9147"/>
                <a:gridCol w="2088232"/>
                <a:gridCol w="3096344"/>
                <a:gridCol w="1228609"/>
                <a:gridCol w="1084593"/>
              </a:tblGrid>
              <a:tr h="7406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순서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err="1" smtClean="0"/>
                        <a:t>작품명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영상링크 </a:t>
                      </a:r>
                      <a:r>
                        <a:rPr lang="en-US" altLang="ko-KR" b="1" dirty="0" smtClean="0"/>
                        <a:t>/ </a:t>
                      </a:r>
                      <a:r>
                        <a:rPr lang="ko-KR" altLang="en-US" b="1" dirty="0" smtClean="0"/>
                        <a:t>파일명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러닝</a:t>
                      </a:r>
                      <a:endParaRPr lang="en-US" altLang="ko-KR" b="1" dirty="0" smtClean="0"/>
                    </a:p>
                    <a:p>
                      <a:pPr algn="ctr"/>
                      <a:r>
                        <a:rPr lang="ko-KR" altLang="en-US" b="1" dirty="0" smtClean="0"/>
                        <a:t>타임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 smtClean="0"/>
                        <a:t>제작</a:t>
                      </a:r>
                      <a:endParaRPr lang="en-US" altLang="ko-KR" b="1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 smtClean="0"/>
                        <a:t>연도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○○○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>
                          <a:hlinkClick r:id="rId2"/>
                        </a:rPr>
                        <a:t>https://youtu.be/GsKE6C1OAHE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분</a:t>
                      </a:r>
                      <a:r>
                        <a:rPr lang="en-US" altLang="ko-KR" dirty="0" smtClean="0"/>
                        <a:t>20</a:t>
                      </a:r>
                      <a:r>
                        <a:rPr lang="ko-KR" altLang="en-US" dirty="0" smtClean="0"/>
                        <a:t>초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2020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클릭하면 해당영상으로 링크가 되도록 하이퍼링크를 활성화시켜 주시기 바랍니다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프로젝트</a:t>
                      </a:r>
                      <a:r>
                        <a:rPr lang="en-US" altLang="ko-KR" dirty="0" smtClean="0"/>
                        <a:t>1.mp4</a:t>
                      </a:r>
                      <a:r>
                        <a:rPr lang="ko-KR" altLang="en-US" dirty="0" smtClean="0"/>
                        <a:t>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34</a:t>
                      </a:r>
                      <a:r>
                        <a:rPr lang="ko-KR" altLang="en-US" dirty="0" smtClean="0"/>
                        <a:t>분</a:t>
                      </a:r>
                      <a:r>
                        <a:rPr lang="en-US" altLang="ko-KR" dirty="0" smtClean="0"/>
                        <a:t>15</a:t>
                      </a:r>
                      <a:r>
                        <a:rPr lang="ko-KR" altLang="en-US" dirty="0" smtClean="0"/>
                        <a:t>초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6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20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5112569" cy="494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b="1" dirty="0" smtClean="0">
                <a:latin typeface="+mj-ea"/>
                <a:ea typeface="+mj-ea"/>
              </a:rPr>
              <a:t>개인정보 수집 및 이용</a:t>
            </a:r>
            <a:r>
              <a:rPr lang="en-US" altLang="ko-KR" sz="2000" b="1" dirty="0" smtClean="0">
                <a:latin typeface="+mj-ea"/>
                <a:ea typeface="+mj-ea"/>
              </a:rPr>
              <a:t>, </a:t>
            </a:r>
            <a:r>
              <a:rPr lang="ko-KR" altLang="en-US" sz="2000" b="1" dirty="0" smtClean="0">
                <a:latin typeface="+mj-ea"/>
                <a:ea typeface="+mj-ea"/>
              </a:rPr>
              <a:t>제</a:t>
            </a:r>
            <a:r>
              <a:rPr lang="en-US" altLang="ko-KR" sz="2000" b="1" dirty="0" smtClean="0">
                <a:latin typeface="+mj-ea"/>
                <a:ea typeface="+mj-ea"/>
              </a:rPr>
              <a:t>3</a:t>
            </a:r>
            <a:r>
              <a:rPr lang="ko-KR" altLang="en-US" sz="2000" b="1" dirty="0" smtClean="0">
                <a:latin typeface="+mj-ea"/>
                <a:ea typeface="+mj-ea"/>
              </a:rPr>
              <a:t>자 제공 동의 </a:t>
            </a:r>
            <a:endParaRPr lang="ko-KR" altLang="en-US" sz="20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0510" y="1268760"/>
            <a:ext cx="845996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 err="1"/>
              <a:t>화성시문화재단은</a:t>
            </a:r>
            <a:r>
              <a:rPr lang="ko-KR" altLang="en-US" sz="1000" dirty="0"/>
              <a:t> 개인정보보호법 등 관련 </a:t>
            </a:r>
            <a:r>
              <a:rPr lang="ko-KR" altLang="en-US" sz="1000" dirty="0" err="1"/>
              <a:t>법상의</a:t>
            </a:r>
            <a:r>
              <a:rPr lang="ko-KR" altLang="en-US" sz="1000" dirty="0"/>
              <a:t> 개인정보보호 규정을 준수하여 </a:t>
            </a:r>
            <a:r>
              <a:rPr lang="ko-KR" altLang="en-US" sz="1000" dirty="0" err="1"/>
              <a:t>화성시</a:t>
            </a:r>
            <a:r>
              <a:rPr lang="ko-KR" altLang="en-US" sz="1000" dirty="0"/>
              <a:t> 예술인</a:t>
            </a:r>
            <a:r>
              <a:rPr lang="en-US" altLang="ko-KR" sz="1000" dirty="0"/>
              <a:t>(</a:t>
            </a:r>
            <a:r>
              <a:rPr lang="ko-KR" altLang="en-US" sz="1000" dirty="0"/>
              <a:t>단체</a:t>
            </a:r>
            <a:r>
              <a:rPr lang="en-US" altLang="ko-KR" sz="1000" dirty="0"/>
              <a:t>) </a:t>
            </a:r>
            <a:r>
              <a:rPr lang="ko-KR" altLang="en-US" sz="1000" dirty="0"/>
              <a:t>데이터 수집 참여자의 개인정보 보호에 최선을 다하고 있습니다</a:t>
            </a:r>
            <a:r>
              <a:rPr lang="en-US" altLang="ko-KR" sz="1000" dirty="0"/>
              <a:t>. </a:t>
            </a:r>
            <a:r>
              <a:rPr lang="ko-KR" altLang="en-US" sz="1000" dirty="0"/>
              <a:t>저희 재단은 개인정보보호법 제</a:t>
            </a:r>
            <a:r>
              <a:rPr lang="en-US" altLang="ko-KR" sz="1000" dirty="0"/>
              <a:t>15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항 제</a:t>
            </a:r>
            <a:r>
              <a:rPr lang="en-US" altLang="ko-KR" sz="1000" dirty="0"/>
              <a:t>1</a:t>
            </a:r>
            <a:r>
              <a:rPr lang="ko-KR" altLang="en-US" sz="1000" dirty="0"/>
              <a:t>호</a:t>
            </a:r>
            <a:r>
              <a:rPr lang="en-US" altLang="ko-KR" sz="1000" dirty="0"/>
              <a:t>, </a:t>
            </a:r>
            <a:r>
              <a:rPr lang="ko-KR" altLang="en-US" sz="1000" dirty="0"/>
              <a:t>제</a:t>
            </a:r>
            <a:r>
              <a:rPr lang="en-US" altLang="ko-KR" sz="1000" dirty="0"/>
              <a:t>17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항 제</a:t>
            </a:r>
            <a:r>
              <a:rPr lang="en-US" altLang="ko-KR" sz="1000" dirty="0"/>
              <a:t>1</a:t>
            </a:r>
            <a:r>
              <a:rPr lang="ko-KR" altLang="en-US" sz="1000" dirty="0"/>
              <a:t>호</a:t>
            </a:r>
            <a:r>
              <a:rPr lang="en-US" altLang="ko-KR" sz="1000" dirty="0"/>
              <a:t>, </a:t>
            </a:r>
            <a:r>
              <a:rPr lang="ko-KR" altLang="en-US" sz="1000" dirty="0"/>
              <a:t>제</a:t>
            </a:r>
            <a:r>
              <a:rPr lang="en-US" altLang="ko-KR" sz="1000" dirty="0"/>
              <a:t>23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호</a:t>
            </a:r>
            <a:r>
              <a:rPr lang="en-US" altLang="ko-KR" sz="1000" dirty="0"/>
              <a:t>, </a:t>
            </a:r>
            <a:r>
              <a:rPr lang="ko-KR" altLang="en-US" sz="1000" dirty="0"/>
              <a:t>제</a:t>
            </a:r>
            <a:r>
              <a:rPr lang="en-US" altLang="ko-KR" sz="1000" dirty="0"/>
              <a:t>24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항 제</a:t>
            </a:r>
            <a:r>
              <a:rPr lang="en-US" altLang="ko-KR" sz="1000" dirty="0"/>
              <a:t>1</a:t>
            </a:r>
            <a:r>
              <a:rPr lang="ko-KR" altLang="en-US" sz="1000" dirty="0"/>
              <a:t>호에 따라 아래와 같이 개인정보의 수집</a:t>
            </a:r>
            <a:r>
              <a:rPr lang="en-US" altLang="ko-KR" sz="1000" dirty="0"/>
              <a:t>·</a:t>
            </a:r>
            <a:r>
              <a:rPr lang="ko-KR" altLang="en-US" sz="1000" dirty="0"/>
              <a:t>이용 및 제</a:t>
            </a:r>
            <a:r>
              <a:rPr lang="en-US" altLang="ko-KR" sz="1000" dirty="0"/>
              <a:t>3</a:t>
            </a:r>
            <a:r>
              <a:rPr lang="ko-KR" altLang="en-US" sz="1000" dirty="0"/>
              <a:t>자 제공에 관하여 귀하의 동의를 얻고자 합니다</a:t>
            </a:r>
            <a:r>
              <a:rPr lang="en-US" altLang="ko-KR" sz="1000" dirty="0"/>
              <a:t>. </a:t>
            </a:r>
          </a:p>
          <a:p>
            <a:endParaRPr lang="en-US" altLang="ko-KR" sz="1000" dirty="0"/>
          </a:p>
          <a:p>
            <a:endParaRPr lang="en-US" altLang="ko-KR" sz="1000" dirty="0"/>
          </a:p>
          <a:p>
            <a:r>
              <a:rPr lang="en-US" altLang="ko-KR" sz="1000" dirty="0"/>
              <a:t>□ </a:t>
            </a:r>
            <a:r>
              <a:rPr lang="ko-KR" altLang="en-US" sz="1000" dirty="0"/>
              <a:t>개인정보 수집 및 이용 동의</a:t>
            </a:r>
          </a:p>
          <a:p>
            <a:endParaRPr lang="ko-KR" altLang="en-US" sz="1000" dirty="0"/>
          </a:p>
          <a:p>
            <a:r>
              <a:rPr lang="en-US" altLang="ko-KR" sz="1000" dirty="0"/>
              <a:t>1. </a:t>
            </a:r>
            <a:r>
              <a:rPr lang="ko-KR" altLang="en-US" sz="1000" dirty="0"/>
              <a:t>개인정보 수집 목적 </a:t>
            </a:r>
            <a:r>
              <a:rPr lang="en-US" altLang="ko-KR" sz="1000" dirty="0"/>
              <a:t>: </a:t>
            </a:r>
            <a:r>
              <a:rPr lang="ko-KR" altLang="en-US" sz="1000" dirty="0" err="1"/>
              <a:t>화성시</a:t>
            </a:r>
            <a:r>
              <a:rPr lang="ko-KR" altLang="en-US" sz="1000" dirty="0"/>
              <a:t> 내의 예술인</a:t>
            </a:r>
            <a:r>
              <a:rPr lang="en-US" altLang="ko-KR" sz="1000" dirty="0"/>
              <a:t>(</a:t>
            </a:r>
            <a:r>
              <a:rPr lang="ko-KR" altLang="en-US" sz="1000" dirty="0"/>
              <a:t>단체</a:t>
            </a:r>
            <a:r>
              <a:rPr lang="en-US" altLang="ko-KR" sz="1000" dirty="0"/>
              <a:t>) </a:t>
            </a:r>
            <a:r>
              <a:rPr lang="ko-KR" altLang="en-US" sz="1000" dirty="0"/>
              <a:t>정보를 수집하여 재단 홈페이지 내에 등록하고</a:t>
            </a:r>
            <a:r>
              <a:rPr lang="en-US" altLang="ko-KR" sz="1000" dirty="0"/>
              <a:t>, </a:t>
            </a:r>
            <a:r>
              <a:rPr lang="ko-KR" altLang="en-US" sz="1000" dirty="0"/>
              <a:t>이용자가 예술인 정보를 검색할 수 있도록 제공하고자 하는 목적임</a:t>
            </a:r>
          </a:p>
          <a:p>
            <a:r>
              <a:rPr lang="en-US" altLang="ko-KR" sz="1000" dirty="0"/>
              <a:t>2. </a:t>
            </a:r>
            <a:r>
              <a:rPr lang="ko-KR" altLang="en-US" sz="1000" dirty="0"/>
              <a:t>수집하는 개인정보의 항목 </a:t>
            </a:r>
            <a:r>
              <a:rPr lang="en-US" altLang="ko-KR" sz="1000" dirty="0"/>
              <a:t>: </a:t>
            </a:r>
            <a:r>
              <a:rPr lang="ko-KR" altLang="en-US" sz="1000" dirty="0" smtClean="0"/>
              <a:t>예술인 </a:t>
            </a:r>
            <a:r>
              <a:rPr lang="en-US" altLang="ko-KR" sz="1000" dirty="0" smtClean="0"/>
              <a:t>DB </a:t>
            </a:r>
            <a:r>
              <a:rPr lang="ko-KR" altLang="en-US" sz="1000" dirty="0" smtClean="0"/>
              <a:t>등록을 위한 포트폴리오 작성 서식에 기재하는 내용 일체</a:t>
            </a:r>
            <a:endParaRPr lang="en-US" altLang="ko-KR" sz="1000" dirty="0" smtClean="0"/>
          </a:p>
          <a:p>
            <a:r>
              <a:rPr lang="en-US" altLang="ko-KR" sz="1000" dirty="0" smtClean="0"/>
              <a:t>3</a:t>
            </a:r>
            <a:r>
              <a:rPr lang="en-US" altLang="ko-KR" sz="1000" dirty="0"/>
              <a:t>. </a:t>
            </a:r>
            <a:r>
              <a:rPr lang="ko-KR" altLang="en-US" sz="1000" dirty="0"/>
              <a:t>개인정보 보유 및 이용기간 </a:t>
            </a:r>
            <a:r>
              <a:rPr lang="en-US" altLang="ko-KR" sz="1000" dirty="0"/>
              <a:t>: </a:t>
            </a:r>
            <a:r>
              <a:rPr lang="ko-KR" altLang="en-US" sz="1000" dirty="0"/>
              <a:t>보유목적 달성 시 또는 정보주체의 개인정보 삭제 요청 시 지체 없이 파기함</a:t>
            </a:r>
          </a:p>
          <a:p>
            <a:endParaRPr lang="ko-KR" altLang="en-US" sz="1000" dirty="0"/>
          </a:p>
          <a:p>
            <a:endParaRPr lang="ko-KR" altLang="en-US" sz="1000" dirty="0"/>
          </a:p>
          <a:p>
            <a:r>
              <a:rPr lang="ko-KR" altLang="en-US" sz="1000" dirty="0"/>
              <a:t>□ 개인정보 제</a:t>
            </a:r>
            <a:r>
              <a:rPr lang="en-US" altLang="ko-KR" sz="1000" dirty="0"/>
              <a:t>3</a:t>
            </a:r>
            <a:r>
              <a:rPr lang="ko-KR" altLang="en-US" sz="1000" dirty="0"/>
              <a:t>자 제공 동의</a:t>
            </a:r>
          </a:p>
          <a:p>
            <a:endParaRPr lang="ko-KR" altLang="en-US" sz="1000" dirty="0"/>
          </a:p>
          <a:p>
            <a:r>
              <a:rPr lang="en-US" altLang="ko-KR" sz="1000" dirty="0"/>
              <a:t>1. </a:t>
            </a:r>
            <a:r>
              <a:rPr lang="ko-KR" altLang="en-US" sz="1000" dirty="0"/>
              <a:t>제공 받은 자 </a:t>
            </a:r>
            <a:r>
              <a:rPr lang="en-US" altLang="ko-KR" sz="1000" dirty="0"/>
              <a:t>: </a:t>
            </a:r>
            <a:r>
              <a:rPr lang="ko-KR" altLang="en-US" sz="1000" dirty="0"/>
              <a:t>재단 홈페이지 이용자</a:t>
            </a:r>
          </a:p>
          <a:p>
            <a:r>
              <a:rPr lang="en-US" altLang="ko-KR" sz="1000" dirty="0"/>
              <a:t>2. </a:t>
            </a:r>
            <a:r>
              <a:rPr lang="ko-KR" altLang="en-US" sz="1000" dirty="0"/>
              <a:t>제공 받은 자의 목적 </a:t>
            </a:r>
            <a:r>
              <a:rPr lang="en-US" altLang="ko-KR" sz="1000" dirty="0"/>
              <a:t>: </a:t>
            </a:r>
            <a:r>
              <a:rPr lang="ko-KR" altLang="en-US" sz="1000" dirty="0" err="1"/>
              <a:t>화성시</a:t>
            </a:r>
            <a:r>
              <a:rPr lang="ko-KR" altLang="en-US" sz="1000" dirty="0"/>
              <a:t> 내 활동 예술인</a:t>
            </a:r>
            <a:r>
              <a:rPr lang="en-US" altLang="ko-KR" sz="1000" dirty="0"/>
              <a:t>(</a:t>
            </a:r>
            <a:r>
              <a:rPr lang="ko-KR" altLang="en-US" sz="1000" dirty="0"/>
              <a:t>단체</a:t>
            </a:r>
            <a:r>
              <a:rPr lang="en-US" altLang="ko-KR" sz="1000" dirty="0"/>
              <a:t>)</a:t>
            </a:r>
            <a:r>
              <a:rPr lang="ko-KR" altLang="en-US" sz="1000" dirty="0"/>
              <a:t>에 대한 정보 습득</a:t>
            </a:r>
          </a:p>
          <a:p>
            <a:r>
              <a:rPr lang="en-US" altLang="ko-KR" sz="1000" dirty="0"/>
              <a:t>3. </a:t>
            </a:r>
            <a:r>
              <a:rPr lang="ko-KR" altLang="en-US" sz="1000" dirty="0"/>
              <a:t>제공 항목 </a:t>
            </a:r>
            <a:r>
              <a:rPr lang="en-US" altLang="ko-KR" sz="1000" dirty="0"/>
              <a:t>: : </a:t>
            </a:r>
            <a:r>
              <a:rPr lang="ko-KR" altLang="en-US" sz="1000" dirty="0"/>
              <a:t>예술인 </a:t>
            </a:r>
            <a:r>
              <a:rPr lang="en-US" altLang="ko-KR" sz="1000" dirty="0"/>
              <a:t>DB </a:t>
            </a:r>
            <a:r>
              <a:rPr lang="ko-KR" altLang="en-US" sz="1000" dirty="0"/>
              <a:t>등록을 위한 포트폴리오 작성 서식에 기재하는 내용 일체</a:t>
            </a:r>
            <a:endParaRPr lang="en-US" altLang="ko-KR" sz="1000" dirty="0"/>
          </a:p>
          <a:p>
            <a:r>
              <a:rPr lang="en-US" altLang="ko-KR" sz="1000" dirty="0" smtClean="0"/>
              <a:t>4</a:t>
            </a:r>
            <a:r>
              <a:rPr lang="en-US" altLang="ko-KR" sz="1000" dirty="0"/>
              <a:t>. </a:t>
            </a:r>
            <a:r>
              <a:rPr lang="ko-KR" altLang="en-US" sz="1000" dirty="0"/>
              <a:t>개인정보 보유 및 이용기간 </a:t>
            </a:r>
            <a:r>
              <a:rPr lang="en-US" altLang="ko-KR" sz="1000" dirty="0"/>
              <a:t>: </a:t>
            </a:r>
            <a:r>
              <a:rPr lang="ko-KR" altLang="en-US" sz="1000" dirty="0"/>
              <a:t>보유목적 달성 시 또는 정보주체의 개인정보 삭제 요청 시 지체 없이 파기함</a:t>
            </a:r>
          </a:p>
          <a:p>
            <a:endParaRPr lang="ko-KR" altLang="en-US" sz="1000" dirty="0"/>
          </a:p>
          <a:p>
            <a:endParaRPr lang="ko-KR" altLang="en-US" sz="1000" dirty="0"/>
          </a:p>
          <a:p>
            <a:r>
              <a:rPr lang="ko-KR" altLang="en-US" sz="1000" dirty="0"/>
              <a:t>위 개인정보의 제공을 거부할 권리가 있으며</a:t>
            </a:r>
            <a:r>
              <a:rPr lang="en-US" altLang="ko-KR" sz="1000" dirty="0"/>
              <a:t>, </a:t>
            </a:r>
            <a:r>
              <a:rPr lang="ko-KR" altLang="en-US" sz="1000" dirty="0"/>
              <a:t>동의 거부 시 예술인 </a:t>
            </a:r>
            <a:r>
              <a:rPr lang="en-US" altLang="ko-KR" sz="1000" dirty="0"/>
              <a:t>DB </a:t>
            </a:r>
            <a:r>
              <a:rPr lang="ko-KR" altLang="en-US" sz="1000" dirty="0"/>
              <a:t>등록 참여는 불가합니다</a:t>
            </a:r>
            <a:r>
              <a:rPr lang="en-US" altLang="ko-KR" sz="1000" dirty="0"/>
              <a:t>. 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399132" y="4977467"/>
            <a:ext cx="81333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/>
              <a:t>위의 개인정보 수집 및 이용</a:t>
            </a:r>
            <a:r>
              <a:rPr lang="en-US" altLang="ko-KR" sz="1200" dirty="0"/>
              <a:t>, </a:t>
            </a:r>
            <a:r>
              <a:rPr lang="ko-KR" altLang="en-US" sz="1200" dirty="0"/>
              <a:t>제</a:t>
            </a:r>
            <a:r>
              <a:rPr lang="en-US" altLang="ko-KR" sz="1200" dirty="0"/>
              <a:t>3</a:t>
            </a:r>
            <a:r>
              <a:rPr lang="ko-KR" altLang="en-US" sz="1200" dirty="0"/>
              <a:t>자 제공 사항에 동의하십니까</a:t>
            </a:r>
            <a:r>
              <a:rPr lang="en-US" altLang="ko-KR" sz="1200" dirty="0"/>
              <a:t>?</a:t>
            </a:r>
          </a:p>
          <a:p>
            <a:pPr algn="ctr">
              <a:lnSpc>
                <a:spcPct val="150000"/>
              </a:lnSpc>
            </a:pPr>
            <a:r>
              <a:rPr lang="en-US" altLang="ko-KR" sz="1200" dirty="0"/>
              <a:t>□ </a:t>
            </a:r>
            <a:r>
              <a:rPr lang="ko-KR" altLang="en-US" sz="1200" dirty="0"/>
              <a:t>동의 함 </a:t>
            </a:r>
            <a:r>
              <a:rPr lang="ko-KR" altLang="en-US" sz="1200" dirty="0" smtClean="0"/>
              <a:t>         □ </a:t>
            </a:r>
            <a:r>
              <a:rPr lang="ko-KR" altLang="en-US" sz="1200" dirty="0"/>
              <a:t>동의하지 </a:t>
            </a:r>
            <a:r>
              <a:rPr lang="ko-KR" altLang="en-US" sz="1200" dirty="0" smtClean="0"/>
              <a:t>않음</a:t>
            </a:r>
            <a:endParaRPr lang="en-US" altLang="ko-KR" sz="1200" dirty="0" smtClean="0"/>
          </a:p>
        </p:txBody>
      </p:sp>
      <p:sp>
        <p:nvSpPr>
          <p:cNvPr id="13" name="직사각형 12"/>
          <p:cNvSpPr/>
          <p:nvPr/>
        </p:nvSpPr>
        <p:spPr>
          <a:xfrm>
            <a:off x="399132" y="5733256"/>
            <a:ext cx="8133308" cy="887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ctr">
              <a:lnSpc>
                <a:spcPct val="150000"/>
              </a:lnSpc>
              <a:buAutoNum type="arabicPeriod" startAt="2021"/>
            </a:pPr>
            <a:r>
              <a:rPr lang="en-US" altLang="ko-KR" sz="1200" dirty="0" smtClean="0"/>
              <a:t>        .         .</a:t>
            </a:r>
          </a:p>
          <a:p>
            <a:pPr marL="228600" indent="-228600" algn="ctr">
              <a:lnSpc>
                <a:spcPct val="150000"/>
              </a:lnSpc>
              <a:buAutoNum type="arabicPeriod" startAt="2021"/>
            </a:pPr>
            <a:endParaRPr lang="en-US" altLang="ko-KR" sz="1200" dirty="0"/>
          </a:p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작 성 자 </a:t>
            </a:r>
            <a:r>
              <a:rPr lang="en-US" altLang="ko-KR" sz="1200" dirty="0" smtClean="0"/>
              <a:t>_____________________ (</a:t>
            </a:r>
            <a:r>
              <a:rPr lang="ko-KR" altLang="en-US" sz="1200" dirty="0" smtClean="0"/>
              <a:t>인</a:t>
            </a:r>
            <a:r>
              <a:rPr lang="en-US" altLang="ko-KR" sz="12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4146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6017" y="3781740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b="1" dirty="0" smtClean="0">
                <a:latin typeface="+mj-ea"/>
                <a:ea typeface="+mj-ea"/>
              </a:rPr>
              <a:t>○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r>
              <a:rPr lang="ko-KR" altLang="en-US" sz="2800" b="1" dirty="0" smtClean="0">
                <a:latin typeface="+mj-ea"/>
                <a:ea typeface="+mj-ea"/>
              </a:rPr>
              <a:t>○ </a:t>
            </a:r>
            <a:r>
              <a:rPr lang="ko-KR" altLang="en-US" sz="2800" b="1" dirty="0" smtClean="0">
                <a:latin typeface="+mj-ea"/>
              </a:rPr>
              <a:t>○</a:t>
            </a:r>
            <a:r>
              <a:rPr lang="en-US" altLang="ko-KR" sz="2800" b="1" dirty="0" smtClean="0">
                <a:latin typeface="+mj-ea"/>
              </a:rPr>
              <a:t>(</a:t>
            </a:r>
            <a:r>
              <a:rPr lang="ko-KR" altLang="en-US" sz="2800" b="1" dirty="0" smtClean="0">
                <a:latin typeface="+mj-ea"/>
              </a:rPr>
              <a:t>이름</a:t>
            </a:r>
            <a:r>
              <a:rPr lang="en-US" altLang="ko-KR" sz="2800" b="1" dirty="0" smtClean="0">
                <a:latin typeface="+mj-ea"/>
              </a:rPr>
              <a:t>)</a:t>
            </a:r>
            <a:endParaRPr lang="en-US" altLang="ko-KR" sz="2800" b="1" dirty="0"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2020. 00. 00.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프로</a:t>
            </a:r>
            <a:r>
              <a:rPr lang="ko-KR" altLang="en-US" dirty="0">
                <a:solidFill>
                  <a:schemeClr val="tx1"/>
                </a:solidFill>
              </a:rPr>
              <a:t>필</a:t>
            </a:r>
            <a:r>
              <a:rPr lang="ko-KR" altLang="en-US" dirty="0" smtClean="0">
                <a:solidFill>
                  <a:schemeClr val="tx1"/>
                </a:solidFill>
              </a:rPr>
              <a:t> 사진 혹은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대표 작품 사진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부착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7" y="3210154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smtClean="0">
                <a:latin typeface="+mj-ea"/>
              </a:rPr>
              <a:t>설치미술</a:t>
            </a:r>
            <a:r>
              <a:rPr lang="ko-KR" altLang="en-US" sz="2400" dirty="0">
                <a:latin typeface="+mj-ea"/>
              </a:rPr>
              <a:t>가</a:t>
            </a:r>
            <a:r>
              <a:rPr lang="en-US" altLang="ko-KR" sz="2400" dirty="0" smtClean="0">
                <a:latin typeface="+mj-ea"/>
              </a:rPr>
              <a:t>(</a:t>
            </a:r>
            <a:r>
              <a:rPr lang="ko-KR" altLang="en-US" sz="2400" dirty="0" smtClean="0">
                <a:latin typeface="+mj-ea"/>
              </a:rPr>
              <a:t>예시</a:t>
            </a:r>
            <a:r>
              <a:rPr lang="en-US" altLang="ko-KR" sz="2400" dirty="0" smtClean="0">
                <a:latin typeface="+mj-ea"/>
              </a:rPr>
              <a:t>)</a:t>
            </a:r>
            <a:endParaRPr lang="en-US" altLang="ko-KR" sz="2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8387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9506"/>
              </p:ext>
            </p:extLst>
          </p:nvPr>
        </p:nvGraphicFramePr>
        <p:xfrm>
          <a:off x="395536" y="332656"/>
          <a:ext cx="8424936" cy="6217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60"/>
                <a:gridCol w="1440160"/>
                <a:gridCol w="5544616"/>
              </a:tblGrid>
              <a:tr h="27930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예술인명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982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소      개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sz="1400" dirty="0" smtClean="0"/>
                    </a:p>
                    <a:p>
                      <a:pPr algn="ctr" latinLnBrk="1"/>
                      <a:r>
                        <a:rPr lang="ko-KR" altLang="en-US" sz="1400" dirty="0" smtClean="0"/>
                        <a:t>최대 </a:t>
                      </a:r>
                      <a:r>
                        <a:rPr lang="en-US" altLang="ko-KR" sz="1400" dirty="0" smtClean="0"/>
                        <a:t>3</a:t>
                      </a:r>
                      <a:r>
                        <a:rPr lang="ko-KR" altLang="en-US" sz="1400" dirty="0" smtClean="0"/>
                        <a:t>줄로 기입</a:t>
                      </a:r>
                      <a:endParaRPr lang="en-US" altLang="ko-KR" sz="1400" dirty="0" smtClean="0"/>
                    </a:p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7930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주      요</a:t>
                      </a:r>
                      <a:endParaRPr lang="en-US" altLang="ko-KR" sz="1400" b="1" dirty="0" smtClean="0"/>
                    </a:p>
                    <a:p>
                      <a:pPr algn="ctr" latinLnBrk="1"/>
                      <a:r>
                        <a:rPr lang="ko-KR" altLang="en-US" sz="1400" b="1" dirty="0" smtClean="0"/>
                        <a:t>교      육</a:t>
                      </a:r>
                      <a:endParaRPr lang="en-US" altLang="ko-KR" sz="1400" b="1" dirty="0" smtClean="0"/>
                    </a:p>
                    <a:p>
                      <a:pPr algn="ctr" latinLnBrk="1"/>
                      <a:r>
                        <a:rPr lang="ko-KR" altLang="en-US" sz="1400" b="1" dirty="0" smtClean="0"/>
                        <a:t>이      </a:t>
                      </a:r>
                      <a:r>
                        <a:rPr lang="ko-KR" altLang="en-US" sz="1400" b="1" dirty="0" err="1" smtClean="0"/>
                        <a:t>력</a:t>
                      </a:r>
                      <a:endParaRPr lang="en-US" altLang="ko-KR" sz="1400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2016.02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○○대학교 미술대학 조형예술학과 박사</a:t>
                      </a:r>
                      <a:endParaRPr lang="ko-KR" altLang="en-US" sz="14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2013.02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○○대학교 미술대학 조소학과 석사</a:t>
                      </a:r>
                      <a:endParaRPr lang="ko-KR" altLang="en-US" sz="14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/>
                        <a:t>2010.02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○○대학교 미술대학 서양화학 학사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ko-KR" alt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공개를 원하지 않으시면 교육 이력은 작성하지 않으셔도 됩니다</a:t>
                      </a:r>
                      <a:r>
                        <a:rPr lang="en-US" altLang="ko-KR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ko-KR" alt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altLang="en-US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개 인 전</a:t>
                      </a:r>
                      <a:endParaRPr lang="en-US" altLang="ko-KR" sz="1400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2020.09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○○갤러리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경기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2020.05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대안공간○○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서울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단 체 전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2019.00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○○갤러리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경기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2017.00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대안공간○○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서울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소      장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2020.00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</a:t>
                      </a:r>
                      <a:r>
                        <a:rPr lang="en-US" altLang="ko-KR" sz="1400" baseline="0" dirty="0" smtClean="0"/>
                        <a:t> </a:t>
                      </a:r>
                      <a:r>
                        <a:rPr lang="ko-KR" altLang="en-US" sz="1400" dirty="0" smtClean="0"/>
                        <a:t>○○미술관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경기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2018.00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상      훈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2019.00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○○미술대전 대상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972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아티스트 </a:t>
            </a:r>
            <a:r>
              <a:rPr lang="ko-KR" altLang="en-US" dirty="0" err="1" smtClean="0"/>
              <a:t>스테이먼트</a:t>
            </a:r>
            <a:r>
              <a:rPr lang="en-US" altLang="ko-KR" dirty="0" smtClean="0"/>
              <a:t>(</a:t>
            </a:r>
            <a:r>
              <a:rPr lang="ko-KR" altLang="en-US" dirty="0" smtClean="0"/>
              <a:t>작가의 말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726661"/>
            <a:ext cx="81369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err="1" smtClean="0">
                <a:latin typeface="+mj-ea"/>
                <a:ea typeface="+mj-ea"/>
              </a:rPr>
              <a:t>프로젝트명</a:t>
            </a:r>
            <a:r>
              <a:rPr lang="ko-KR" altLang="en-US" sz="2100" b="1" dirty="0" smtClean="0">
                <a:latin typeface="+mj-ea"/>
                <a:ea typeface="+mj-ea"/>
              </a:rPr>
              <a:t>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&gt;, 2020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163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11560" y="6165304"/>
            <a:ext cx="8208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b="1" dirty="0" smtClean="0">
                <a:latin typeface="+mj-ea"/>
                <a:ea typeface="+mj-ea"/>
              </a:rPr>
              <a:t>&lt;</a:t>
            </a:r>
            <a:r>
              <a:rPr lang="ko-KR" altLang="en-US" sz="1600" b="1" dirty="0" err="1" smtClean="0">
                <a:latin typeface="+mj-ea"/>
              </a:rPr>
              <a:t>작품</a:t>
            </a:r>
            <a:r>
              <a:rPr lang="ko-KR" altLang="en-US" sz="1600" b="1" dirty="0" err="1">
                <a:latin typeface="+mj-ea"/>
              </a:rPr>
              <a:t>명</a:t>
            </a:r>
            <a:r>
              <a:rPr lang="en-US" altLang="ko-KR" sz="1600" b="1" dirty="0" smtClean="0">
                <a:latin typeface="+mj-ea"/>
                <a:ea typeface="+mj-ea"/>
              </a:rPr>
              <a:t>&gt;</a:t>
            </a:r>
            <a:r>
              <a:rPr lang="en-US" altLang="ko-KR" sz="1600" dirty="0" smtClean="0">
                <a:latin typeface="+mj-ea"/>
                <a:ea typeface="+mj-ea"/>
              </a:rPr>
              <a:t>,</a:t>
            </a:r>
            <a:r>
              <a:rPr lang="en-US" altLang="ko-KR" sz="1600" b="1" dirty="0" smtClean="0">
                <a:latin typeface="+mj-ea"/>
                <a:ea typeface="+mj-ea"/>
              </a:rPr>
              <a:t> </a:t>
            </a:r>
            <a:r>
              <a:rPr lang="ko-KR" altLang="en-US" sz="1600" dirty="0" smtClean="0">
                <a:latin typeface="+mj-ea"/>
                <a:ea typeface="+mj-ea"/>
              </a:rPr>
              <a:t>재료</a:t>
            </a:r>
            <a:r>
              <a:rPr lang="en-US" altLang="ko-KR" sz="1600" dirty="0" smtClean="0">
                <a:latin typeface="+mj-ea"/>
                <a:ea typeface="+mj-ea"/>
              </a:rPr>
              <a:t>, </a:t>
            </a:r>
            <a:r>
              <a:rPr lang="ko-KR" altLang="en-US" sz="1600" dirty="0" smtClean="0">
                <a:latin typeface="+mj-ea"/>
                <a:ea typeface="+mj-ea"/>
              </a:rPr>
              <a:t>크기</a:t>
            </a:r>
            <a:r>
              <a:rPr lang="en-US" altLang="ko-KR" sz="1600" dirty="0" smtClean="0">
                <a:latin typeface="+mj-ea"/>
                <a:ea typeface="+mj-ea"/>
              </a:rPr>
              <a:t>(</a:t>
            </a:r>
            <a:r>
              <a:rPr lang="ko-KR" altLang="en-US" sz="1600" dirty="0" smtClean="0">
                <a:latin typeface="+mj-ea"/>
                <a:ea typeface="+mj-ea"/>
              </a:rPr>
              <a:t>세로</a:t>
            </a:r>
            <a:r>
              <a:rPr lang="en-US" altLang="ko-KR" sz="1600" dirty="0" smtClean="0">
                <a:latin typeface="+mj-ea"/>
                <a:ea typeface="+mj-ea"/>
              </a:rPr>
              <a:t>x</a:t>
            </a:r>
            <a:r>
              <a:rPr lang="ko-KR" altLang="en-US" sz="1600" dirty="0" smtClean="0">
                <a:latin typeface="+mj-ea"/>
                <a:ea typeface="+mj-ea"/>
              </a:rPr>
              <a:t>가로</a:t>
            </a:r>
            <a:r>
              <a:rPr lang="en-US" altLang="ko-KR" sz="1600" dirty="0" smtClean="0">
                <a:latin typeface="+mj-ea"/>
                <a:ea typeface="+mj-ea"/>
              </a:rPr>
              <a:t>x</a:t>
            </a:r>
            <a:r>
              <a:rPr lang="ko-KR" altLang="en-US" sz="1600" dirty="0" smtClean="0">
                <a:latin typeface="+mj-ea"/>
                <a:ea typeface="+mj-ea"/>
              </a:rPr>
              <a:t>깊</a:t>
            </a:r>
            <a:r>
              <a:rPr lang="ko-KR" altLang="en-US" sz="1600" dirty="0">
                <a:latin typeface="+mj-ea"/>
                <a:ea typeface="+mj-ea"/>
              </a:rPr>
              <a:t>이</a:t>
            </a:r>
            <a:r>
              <a:rPr lang="en-US" altLang="ko-KR" sz="1600" dirty="0" smtClean="0">
                <a:latin typeface="+mj-ea"/>
                <a:ea typeface="+mj-ea"/>
              </a:rPr>
              <a:t>), </a:t>
            </a:r>
            <a:r>
              <a:rPr lang="ko-KR" altLang="en-US" sz="1600" dirty="0" smtClean="0">
                <a:latin typeface="+mj-ea"/>
                <a:ea typeface="+mj-ea"/>
              </a:rPr>
              <a:t>제작연도</a:t>
            </a:r>
            <a:endParaRPr lang="ko-KR" altLang="en-US" sz="1600" dirty="0">
              <a:latin typeface="+mj-ea"/>
              <a:ea typeface="+mj-ea"/>
            </a:endParaRPr>
          </a:p>
        </p:txBody>
      </p:sp>
      <p:sp>
        <p:nvSpPr>
          <p:cNvPr id="8" name="모서리가 접힌 도형 3"/>
          <p:cNvSpPr/>
          <p:nvPr/>
        </p:nvSpPr>
        <p:spPr>
          <a:xfrm>
            <a:off x="413502" y="404664"/>
            <a:ext cx="8385704" cy="5616624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작품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</a:rPr>
              <a:t>영상 작품인 경우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스틸컷</a:t>
            </a:r>
            <a:r>
              <a:rPr lang="ko-KR" altLang="en-US" sz="1600" dirty="0" smtClean="0">
                <a:solidFill>
                  <a:schemeClr val="tx1"/>
                </a:solidFill>
              </a:rPr>
              <a:t> 부착</a:t>
            </a:r>
            <a:r>
              <a:rPr lang="en-US" altLang="ko-KR" sz="1600" dirty="0" smtClean="0">
                <a:solidFill>
                  <a:schemeClr val="tx1"/>
                </a:solidFill>
              </a:rPr>
              <a:t>)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23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115590"/>
              </p:ext>
            </p:extLst>
          </p:nvPr>
        </p:nvGraphicFramePr>
        <p:xfrm>
          <a:off x="359532" y="4077072"/>
          <a:ext cx="8424936" cy="2448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 00. 00 ~ 0000. 00. 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>
                          <a:latin typeface="+mj-ea"/>
                        </a:rPr>
                        <a:t>○○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갤러리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(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서울시</a:t>
                      </a:r>
                      <a:r>
                        <a:rPr lang="en-US" altLang="ko-KR" sz="1800" b="1" baseline="0" dirty="0" smtClean="0">
                          <a:latin typeface="+mj-ea"/>
                        </a:rPr>
                        <a:t> </a:t>
                      </a:r>
                      <a:r>
                        <a:rPr lang="ko-KR" altLang="en-US" sz="1800" b="1" baseline="0" dirty="0" smtClean="0">
                          <a:latin typeface="+mj-ea"/>
                        </a:rPr>
                        <a:t>종로구 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○○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로 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11)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전시소개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http://www.hcf.or.kr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65158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:p14="http://schemas.microsoft.com/office/powerpoint/2010/main" val="336109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접힌 도형 3"/>
          <p:cNvSpPr/>
          <p:nvPr/>
        </p:nvSpPr>
        <p:spPr>
          <a:xfrm>
            <a:off x="4716016" y="1261253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9" name="모서리가 접힌 도형 3"/>
          <p:cNvSpPr/>
          <p:nvPr/>
        </p:nvSpPr>
        <p:spPr>
          <a:xfrm>
            <a:off x="362760" y="4052471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10" name="모서리가 접힌 도형 3"/>
          <p:cNvSpPr/>
          <p:nvPr/>
        </p:nvSpPr>
        <p:spPr>
          <a:xfrm>
            <a:off x="4716016" y="4044964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3446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전시 서문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726661"/>
            <a:ext cx="81369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4348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3734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1199</TotalTime>
  <Words>683</Words>
  <Application>Microsoft Office PowerPoint</Application>
  <PresentationFormat>화면 슬라이드 쇼(4:3)</PresentationFormat>
  <Paragraphs>176</Paragraphs>
  <Slides>11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USER</cp:lastModifiedBy>
  <cp:revision>134</cp:revision>
  <cp:lastPrinted>2017-01-12T05:42:51Z</cp:lastPrinted>
  <dcterms:created xsi:type="dcterms:W3CDTF">2014-12-08T04:12:53Z</dcterms:created>
  <dcterms:modified xsi:type="dcterms:W3CDTF">2021-07-14T06:05:19Z</dcterms:modified>
</cp:coreProperties>
</file>