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7" r:id="rId2"/>
    <p:sldId id="264" r:id="rId3"/>
    <p:sldId id="265" r:id="rId4"/>
    <p:sldId id="266" r:id="rId5"/>
    <p:sldId id="273" r:id="rId6"/>
    <p:sldId id="274" r:id="rId7"/>
    <p:sldId id="269" r:id="rId8"/>
    <p:sldId id="267" r:id="rId9"/>
    <p:sldId id="268" r:id="rId10"/>
    <p:sldId id="272" r:id="rId11"/>
  </p:sldIdLst>
  <p:sldSz cx="9144000" cy="6858000" type="screen4x3"/>
  <p:notesSz cx="6735763" cy="9866313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33CA"/>
    <a:srgbClr val="E33093"/>
    <a:srgbClr val="442AD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116" d="100"/>
          <a:sy n="116" d="100"/>
        </p:scale>
        <p:origin x="-149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9" d="100"/>
          <a:sy n="69" d="100"/>
        </p:scale>
        <p:origin x="-3066" y="-102"/>
      </p:cViewPr>
      <p:guideLst>
        <p:guide orient="horz" pos="3107"/>
        <p:guide pos="212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1855713" y="9372601"/>
            <a:ext cx="2919412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ACA93C-E5CD-4EE4-B19A-4B568F2C515A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419322350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14763" y="0"/>
            <a:ext cx="2919412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D427CE-3D8A-42A2-9EEF-2AF396ECB1BE}" type="datetime1">
              <a:rPr lang="ko-KR" altLang="en-US" smtClean="0"/>
              <a:pPr/>
              <a:t>2023-02-07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3100" y="4686300"/>
            <a:ext cx="5389563" cy="44402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371013"/>
            <a:ext cx="2919413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14763" y="9371013"/>
            <a:ext cx="2919412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3F1BBC-ED50-4128-A7AD-FFD5FD21EE3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93412694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37EBE4C-C81E-4D66-AA03-0F134AD60BD6}" type="datetime1">
              <a:rPr lang="ko-KR" altLang="en-US" smtClean="0"/>
              <a:pPr/>
              <a:t>2023-02-07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E9C9474-9A2C-4206-ADC2-7130DA164DA8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6420765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F0E151B-8167-4E6A-BC36-2C232E6A9727}" type="datetime1">
              <a:rPr lang="ko-KR" altLang="en-US" smtClean="0"/>
              <a:pPr/>
              <a:t>2023-02-07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E9C9474-9A2C-4206-ADC2-7130DA164DA8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31445333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1"/>
          <p:cNvSpPr txBox="1">
            <a:spLocks/>
          </p:cNvSpPr>
          <p:nvPr userDrawn="1"/>
        </p:nvSpPr>
        <p:spPr>
          <a:xfrm>
            <a:off x="971600" y="0"/>
            <a:ext cx="8172400" cy="548680"/>
          </a:xfrm>
          <a:prstGeom prst="rect">
            <a:avLst/>
          </a:prstGeom>
          <a:solidFill>
            <a:srgbClr val="606060"/>
          </a:solidFill>
        </p:spPr>
        <p:txBody>
          <a:bodyPr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2015 </a:t>
            </a:r>
            <a:r>
              <a:rPr lang="ko-KR" altLang="en-US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예술작품지원</a:t>
            </a:r>
            <a:r>
              <a:rPr lang="en-US" altLang="ko-KR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</a:t>
            </a:r>
            <a:r>
              <a:rPr lang="ko-KR" altLang="en-US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시각예술 </a:t>
            </a:r>
            <a:r>
              <a:rPr lang="en-US" altLang="ko-KR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[</a:t>
            </a:r>
            <a:r>
              <a:rPr lang="ko-KR" altLang="en-US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포트폴리오</a:t>
            </a:r>
            <a:r>
              <a:rPr lang="en-US" altLang="ko-KR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]</a:t>
            </a:r>
            <a:endParaRPr lang="ko-KR" altLang="en-US" sz="2800" b="1" spc="-150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4" name="Picture 2" descr="C:\Users\user\Documents\네이트온 받은 파일\서울문화재단 심볼(그래픽칼라)_축소.jpg"/>
          <p:cNvPicPr>
            <a:picLocks noChangeAspect="1" noChangeArrowheads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621"/>
          <a:stretch/>
        </p:blipFill>
        <p:spPr bwMode="auto">
          <a:xfrm>
            <a:off x="32519" y="1"/>
            <a:ext cx="939081" cy="548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884411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youtu.be/GsKE6C1OAHE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사각형 설명선 19"/>
          <p:cNvSpPr/>
          <p:nvPr/>
        </p:nvSpPr>
        <p:spPr>
          <a:xfrm>
            <a:off x="539552" y="1484783"/>
            <a:ext cx="8064896" cy="4680521"/>
          </a:xfrm>
          <a:custGeom>
            <a:avLst/>
            <a:gdLst>
              <a:gd name="connsiteX0" fmla="*/ 0 w 5616624"/>
              <a:gd name="connsiteY0" fmla="*/ 0 h 4752528"/>
              <a:gd name="connsiteX1" fmla="*/ 936104 w 5616624"/>
              <a:gd name="connsiteY1" fmla="*/ 0 h 4752528"/>
              <a:gd name="connsiteX2" fmla="*/ 936104 w 5616624"/>
              <a:gd name="connsiteY2" fmla="*/ 0 h 4752528"/>
              <a:gd name="connsiteX3" fmla="*/ 2340260 w 5616624"/>
              <a:gd name="connsiteY3" fmla="*/ 0 h 4752528"/>
              <a:gd name="connsiteX4" fmla="*/ 5616624 w 5616624"/>
              <a:gd name="connsiteY4" fmla="*/ 0 h 4752528"/>
              <a:gd name="connsiteX5" fmla="*/ 5616624 w 5616624"/>
              <a:gd name="connsiteY5" fmla="*/ 2772308 h 4752528"/>
              <a:gd name="connsiteX6" fmla="*/ 5616624 w 5616624"/>
              <a:gd name="connsiteY6" fmla="*/ 2772308 h 4752528"/>
              <a:gd name="connsiteX7" fmla="*/ 5616624 w 5616624"/>
              <a:gd name="connsiteY7" fmla="*/ 3960440 h 4752528"/>
              <a:gd name="connsiteX8" fmla="*/ 5616624 w 5616624"/>
              <a:gd name="connsiteY8" fmla="*/ 4752528 h 4752528"/>
              <a:gd name="connsiteX9" fmla="*/ 2340260 w 5616624"/>
              <a:gd name="connsiteY9" fmla="*/ 4752528 h 4752528"/>
              <a:gd name="connsiteX10" fmla="*/ 1638201 w 5616624"/>
              <a:gd name="connsiteY10" fmla="*/ 5346594 h 4752528"/>
              <a:gd name="connsiteX11" fmla="*/ 936104 w 5616624"/>
              <a:gd name="connsiteY11" fmla="*/ 4752528 h 4752528"/>
              <a:gd name="connsiteX12" fmla="*/ 0 w 5616624"/>
              <a:gd name="connsiteY12" fmla="*/ 4752528 h 4752528"/>
              <a:gd name="connsiteX13" fmla="*/ 0 w 5616624"/>
              <a:gd name="connsiteY13" fmla="*/ 3960440 h 4752528"/>
              <a:gd name="connsiteX14" fmla="*/ 0 w 5616624"/>
              <a:gd name="connsiteY14" fmla="*/ 2772308 h 4752528"/>
              <a:gd name="connsiteX15" fmla="*/ 0 w 5616624"/>
              <a:gd name="connsiteY15" fmla="*/ 2772308 h 4752528"/>
              <a:gd name="connsiteX16" fmla="*/ 0 w 5616624"/>
              <a:gd name="connsiteY16" fmla="*/ 0 h 4752528"/>
              <a:gd name="connsiteX0" fmla="*/ 0 w 5616624"/>
              <a:gd name="connsiteY0" fmla="*/ 0 h 5346594"/>
              <a:gd name="connsiteX1" fmla="*/ 936104 w 5616624"/>
              <a:gd name="connsiteY1" fmla="*/ 0 h 5346594"/>
              <a:gd name="connsiteX2" fmla="*/ 936104 w 5616624"/>
              <a:gd name="connsiteY2" fmla="*/ 0 h 5346594"/>
              <a:gd name="connsiteX3" fmla="*/ 2340260 w 5616624"/>
              <a:gd name="connsiteY3" fmla="*/ 0 h 5346594"/>
              <a:gd name="connsiteX4" fmla="*/ 5616624 w 5616624"/>
              <a:gd name="connsiteY4" fmla="*/ 0 h 5346594"/>
              <a:gd name="connsiteX5" fmla="*/ 5616624 w 5616624"/>
              <a:gd name="connsiteY5" fmla="*/ 2772308 h 5346594"/>
              <a:gd name="connsiteX6" fmla="*/ 5616624 w 5616624"/>
              <a:gd name="connsiteY6" fmla="*/ 2772308 h 5346594"/>
              <a:gd name="connsiteX7" fmla="*/ 5616624 w 5616624"/>
              <a:gd name="connsiteY7" fmla="*/ 3960440 h 5346594"/>
              <a:gd name="connsiteX8" fmla="*/ 5616624 w 5616624"/>
              <a:gd name="connsiteY8" fmla="*/ 4752528 h 5346594"/>
              <a:gd name="connsiteX9" fmla="*/ 1861794 w 5616624"/>
              <a:gd name="connsiteY9" fmla="*/ 4752528 h 5346594"/>
              <a:gd name="connsiteX10" fmla="*/ 1638201 w 5616624"/>
              <a:gd name="connsiteY10" fmla="*/ 5346594 h 5346594"/>
              <a:gd name="connsiteX11" fmla="*/ 936104 w 5616624"/>
              <a:gd name="connsiteY11" fmla="*/ 4752528 h 5346594"/>
              <a:gd name="connsiteX12" fmla="*/ 0 w 5616624"/>
              <a:gd name="connsiteY12" fmla="*/ 4752528 h 5346594"/>
              <a:gd name="connsiteX13" fmla="*/ 0 w 5616624"/>
              <a:gd name="connsiteY13" fmla="*/ 3960440 h 5346594"/>
              <a:gd name="connsiteX14" fmla="*/ 0 w 5616624"/>
              <a:gd name="connsiteY14" fmla="*/ 2772308 h 5346594"/>
              <a:gd name="connsiteX15" fmla="*/ 0 w 5616624"/>
              <a:gd name="connsiteY15" fmla="*/ 2772308 h 5346594"/>
              <a:gd name="connsiteX16" fmla="*/ 0 w 5616624"/>
              <a:gd name="connsiteY16" fmla="*/ 0 h 5346594"/>
              <a:gd name="connsiteX0" fmla="*/ 0 w 5616624"/>
              <a:gd name="connsiteY0" fmla="*/ 0 h 5346594"/>
              <a:gd name="connsiteX1" fmla="*/ 936104 w 5616624"/>
              <a:gd name="connsiteY1" fmla="*/ 0 h 5346594"/>
              <a:gd name="connsiteX2" fmla="*/ 936104 w 5616624"/>
              <a:gd name="connsiteY2" fmla="*/ 0 h 5346594"/>
              <a:gd name="connsiteX3" fmla="*/ 2340260 w 5616624"/>
              <a:gd name="connsiteY3" fmla="*/ 0 h 5346594"/>
              <a:gd name="connsiteX4" fmla="*/ 5616624 w 5616624"/>
              <a:gd name="connsiteY4" fmla="*/ 0 h 5346594"/>
              <a:gd name="connsiteX5" fmla="*/ 5616624 w 5616624"/>
              <a:gd name="connsiteY5" fmla="*/ 2772308 h 5346594"/>
              <a:gd name="connsiteX6" fmla="*/ 5616624 w 5616624"/>
              <a:gd name="connsiteY6" fmla="*/ 2772308 h 5346594"/>
              <a:gd name="connsiteX7" fmla="*/ 5616624 w 5616624"/>
              <a:gd name="connsiteY7" fmla="*/ 3960440 h 5346594"/>
              <a:gd name="connsiteX8" fmla="*/ 5616624 w 5616624"/>
              <a:gd name="connsiteY8" fmla="*/ 4752528 h 5346594"/>
              <a:gd name="connsiteX9" fmla="*/ 1861794 w 5616624"/>
              <a:gd name="connsiteY9" fmla="*/ 4752528 h 5346594"/>
              <a:gd name="connsiteX10" fmla="*/ 1638201 w 5616624"/>
              <a:gd name="connsiteY10" fmla="*/ 5346594 h 5346594"/>
              <a:gd name="connsiteX11" fmla="*/ 1446467 w 5616624"/>
              <a:gd name="connsiteY11" fmla="*/ 4752528 h 5346594"/>
              <a:gd name="connsiteX12" fmla="*/ 0 w 5616624"/>
              <a:gd name="connsiteY12" fmla="*/ 4752528 h 5346594"/>
              <a:gd name="connsiteX13" fmla="*/ 0 w 5616624"/>
              <a:gd name="connsiteY13" fmla="*/ 3960440 h 5346594"/>
              <a:gd name="connsiteX14" fmla="*/ 0 w 5616624"/>
              <a:gd name="connsiteY14" fmla="*/ 2772308 h 5346594"/>
              <a:gd name="connsiteX15" fmla="*/ 0 w 5616624"/>
              <a:gd name="connsiteY15" fmla="*/ 2772308 h 5346594"/>
              <a:gd name="connsiteX16" fmla="*/ 0 w 5616624"/>
              <a:gd name="connsiteY16" fmla="*/ 0 h 5346594"/>
              <a:gd name="connsiteX0" fmla="*/ 0 w 5616624"/>
              <a:gd name="connsiteY0" fmla="*/ 0 h 5568199"/>
              <a:gd name="connsiteX1" fmla="*/ 936104 w 5616624"/>
              <a:gd name="connsiteY1" fmla="*/ 0 h 5568199"/>
              <a:gd name="connsiteX2" fmla="*/ 936104 w 5616624"/>
              <a:gd name="connsiteY2" fmla="*/ 0 h 5568199"/>
              <a:gd name="connsiteX3" fmla="*/ 2340260 w 5616624"/>
              <a:gd name="connsiteY3" fmla="*/ 0 h 5568199"/>
              <a:gd name="connsiteX4" fmla="*/ 5616624 w 5616624"/>
              <a:gd name="connsiteY4" fmla="*/ 0 h 5568199"/>
              <a:gd name="connsiteX5" fmla="*/ 5616624 w 5616624"/>
              <a:gd name="connsiteY5" fmla="*/ 2772308 h 5568199"/>
              <a:gd name="connsiteX6" fmla="*/ 5616624 w 5616624"/>
              <a:gd name="connsiteY6" fmla="*/ 2772308 h 5568199"/>
              <a:gd name="connsiteX7" fmla="*/ 5616624 w 5616624"/>
              <a:gd name="connsiteY7" fmla="*/ 3960440 h 5568199"/>
              <a:gd name="connsiteX8" fmla="*/ 5616624 w 5616624"/>
              <a:gd name="connsiteY8" fmla="*/ 4752528 h 5568199"/>
              <a:gd name="connsiteX9" fmla="*/ 1861794 w 5616624"/>
              <a:gd name="connsiteY9" fmla="*/ 4752528 h 5568199"/>
              <a:gd name="connsiteX10" fmla="*/ 2020973 w 5616624"/>
              <a:gd name="connsiteY10" fmla="*/ 5568199 h 5568199"/>
              <a:gd name="connsiteX11" fmla="*/ 1446467 w 5616624"/>
              <a:gd name="connsiteY11" fmla="*/ 4752528 h 5568199"/>
              <a:gd name="connsiteX12" fmla="*/ 0 w 5616624"/>
              <a:gd name="connsiteY12" fmla="*/ 4752528 h 5568199"/>
              <a:gd name="connsiteX13" fmla="*/ 0 w 5616624"/>
              <a:gd name="connsiteY13" fmla="*/ 3960440 h 5568199"/>
              <a:gd name="connsiteX14" fmla="*/ 0 w 5616624"/>
              <a:gd name="connsiteY14" fmla="*/ 2772308 h 5568199"/>
              <a:gd name="connsiteX15" fmla="*/ 0 w 5616624"/>
              <a:gd name="connsiteY15" fmla="*/ 2772308 h 5568199"/>
              <a:gd name="connsiteX16" fmla="*/ 0 w 5616624"/>
              <a:gd name="connsiteY16" fmla="*/ 0 h 5568199"/>
              <a:gd name="connsiteX0" fmla="*/ 0 w 5616624"/>
              <a:gd name="connsiteY0" fmla="*/ 0 h 5568199"/>
              <a:gd name="connsiteX1" fmla="*/ 936104 w 5616624"/>
              <a:gd name="connsiteY1" fmla="*/ 0 h 5568199"/>
              <a:gd name="connsiteX2" fmla="*/ 936104 w 5616624"/>
              <a:gd name="connsiteY2" fmla="*/ 0 h 5568199"/>
              <a:gd name="connsiteX3" fmla="*/ 2340260 w 5616624"/>
              <a:gd name="connsiteY3" fmla="*/ 0 h 5568199"/>
              <a:gd name="connsiteX4" fmla="*/ 5616624 w 5616624"/>
              <a:gd name="connsiteY4" fmla="*/ 0 h 5568199"/>
              <a:gd name="connsiteX5" fmla="*/ 5616624 w 5616624"/>
              <a:gd name="connsiteY5" fmla="*/ 2772308 h 5568199"/>
              <a:gd name="connsiteX6" fmla="*/ 5616624 w 5616624"/>
              <a:gd name="connsiteY6" fmla="*/ 2772308 h 5568199"/>
              <a:gd name="connsiteX7" fmla="*/ 5616624 w 5616624"/>
              <a:gd name="connsiteY7" fmla="*/ 3960440 h 5568199"/>
              <a:gd name="connsiteX8" fmla="*/ 5616624 w 5616624"/>
              <a:gd name="connsiteY8" fmla="*/ 4752528 h 5568199"/>
              <a:gd name="connsiteX9" fmla="*/ 2010650 w 5616624"/>
              <a:gd name="connsiteY9" fmla="*/ 4752529 h 5568199"/>
              <a:gd name="connsiteX10" fmla="*/ 2020973 w 5616624"/>
              <a:gd name="connsiteY10" fmla="*/ 5568199 h 5568199"/>
              <a:gd name="connsiteX11" fmla="*/ 1446467 w 5616624"/>
              <a:gd name="connsiteY11" fmla="*/ 4752528 h 5568199"/>
              <a:gd name="connsiteX12" fmla="*/ 0 w 5616624"/>
              <a:gd name="connsiteY12" fmla="*/ 4752528 h 5568199"/>
              <a:gd name="connsiteX13" fmla="*/ 0 w 5616624"/>
              <a:gd name="connsiteY13" fmla="*/ 3960440 h 5568199"/>
              <a:gd name="connsiteX14" fmla="*/ 0 w 5616624"/>
              <a:gd name="connsiteY14" fmla="*/ 2772308 h 5568199"/>
              <a:gd name="connsiteX15" fmla="*/ 0 w 5616624"/>
              <a:gd name="connsiteY15" fmla="*/ 2772308 h 5568199"/>
              <a:gd name="connsiteX16" fmla="*/ 0 w 5616624"/>
              <a:gd name="connsiteY16" fmla="*/ 0 h 5568199"/>
              <a:gd name="connsiteX0" fmla="*/ 0 w 5616624"/>
              <a:gd name="connsiteY0" fmla="*/ 0 h 5568199"/>
              <a:gd name="connsiteX1" fmla="*/ 936104 w 5616624"/>
              <a:gd name="connsiteY1" fmla="*/ 0 h 5568199"/>
              <a:gd name="connsiteX2" fmla="*/ 936104 w 5616624"/>
              <a:gd name="connsiteY2" fmla="*/ 0 h 5568199"/>
              <a:gd name="connsiteX3" fmla="*/ 2340260 w 5616624"/>
              <a:gd name="connsiteY3" fmla="*/ 0 h 5568199"/>
              <a:gd name="connsiteX4" fmla="*/ 5616624 w 5616624"/>
              <a:gd name="connsiteY4" fmla="*/ 0 h 5568199"/>
              <a:gd name="connsiteX5" fmla="*/ 5616624 w 5616624"/>
              <a:gd name="connsiteY5" fmla="*/ 2772308 h 5568199"/>
              <a:gd name="connsiteX6" fmla="*/ 5616624 w 5616624"/>
              <a:gd name="connsiteY6" fmla="*/ 2772308 h 5568199"/>
              <a:gd name="connsiteX7" fmla="*/ 5616624 w 5616624"/>
              <a:gd name="connsiteY7" fmla="*/ 3960440 h 5568199"/>
              <a:gd name="connsiteX8" fmla="*/ 5616624 w 5616624"/>
              <a:gd name="connsiteY8" fmla="*/ 4752528 h 5568199"/>
              <a:gd name="connsiteX9" fmla="*/ 5258316 w 5616624"/>
              <a:gd name="connsiteY9" fmla="*/ 4752530 h 5568199"/>
              <a:gd name="connsiteX10" fmla="*/ 2020973 w 5616624"/>
              <a:gd name="connsiteY10" fmla="*/ 5568199 h 5568199"/>
              <a:gd name="connsiteX11" fmla="*/ 1446467 w 5616624"/>
              <a:gd name="connsiteY11" fmla="*/ 4752528 h 5568199"/>
              <a:gd name="connsiteX12" fmla="*/ 0 w 5616624"/>
              <a:gd name="connsiteY12" fmla="*/ 4752528 h 5568199"/>
              <a:gd name="connsiteX13" fmla="*/ 0 w 5616624"/>
              <a:gd name="connsiteY13" fmla="*/ 3960440 h 5568199"/>
              <a:gd name="connsiteX14" fmla="*/ 0 w 5616624"/>
              <a:gd name="connsiteY14" fmla="*/ 2772308 h 5568199"/>
              <a:gd name="connsiteX15" fmla="*/ 0 w 5616624"/>
              <a:gd name="connsiteY15" fmla="*/ 2772308 h 5568199"/>
              <a:gd name="connsiteX16" fmla="*/ 0 w 5616624"/>
              <a:gd name="connsiteY16" fmla="*/ 0 h 5568199"/>
              <a:gd name="connsiteX0" fmla="*/ 0 w 5616624"/>
              <a:gd name="connsiteY0" fmla="*/ 0 h 5568199"/>
              <a:gd name="connsiteX1" fmla="*/ 936104 w 5616624"/>
              <a:gd name="connsiteY1" fmla="*/ 0 h 5568199"/>
              <a:gd name="connsiteX2" fmla="*/ 936104 w 5616624"/>
              <a:gd name="connsiteY2" fmla="*/ 0 h 5568199"/>
              <a:gd name="connsiteX3" fmla="*/ 2340260 w 5616624"/>
              <a:gd name="connsiteY3" fmla="*/ 0 h 5568199"/>
              <a:gd name="connsiteX4" fmla="*/ 5616624 w 5616624"/>
              <a:gd name="connsiteY4" fmla="*/ 0 h 5568199"/>
              <a:gd name="connsiteX5" fmla="*/ 5616624 w 5616624"/>
              <a:gd name="connsiteY5" fmla="*/ 2772308 h 5568199"/>
              <a:gd name="connsiteX6" fmla="*/ 5616624 w 5616624"/>
              <a:gd name="connsiteY6" fmla="*/ 2772308 h 5568199"/>
              <a:gd name="connsiteX7" fmla="*/ 5616624 w 5616624"/>
              <a:gd name="connsiteY7" fmla="*/ 3960440 h 5568199"/>
              <a:gd name="connsiteX8" fmla="*/ 5616624 w 5616624"/>
              <a:gd name="connsiteY8" fmla="*/ 4752528 h 5568199"/>
              <a:gd name="connsiteX9" fmla="*/ 5258316 w 5616624"/>
              <a:gd name="connsiteY9" fmla="*/ 4752530 h 5568199"/>
              <a:gd name="connsiteX10" fmla="*/ 2020973 w 5616624"/>
              <a:gd name="connsiteY10" fmla="*/ 5568199 h 5568199"/>
              <a:gd name="connsiteX11" fmla="*/ 4819580 w 5616624"/>
              <a:gd name="connsiteY11" fmla="*/ 4752529 h 5568199"/>
              <a:gd name="connsiteX12" fmla="*/ 0 w 5616624"/>
              <a:gd name="connsiteY12" fmla="*/ 4752528 h 5568199"/>
              <a:gd name="connsiteX13" fmla="*/ 0 w 5616624"/>
              <a:gd name="connsiteY13" fmla="*/ 3960440 h 5568199"/>
              <a:gd name="connsiteX14" fmla="*/ 0 w 5616624"/>
              <a:gd name="connsiteY14" fmla="*/ 2772308 h 5568199"/>
              <a:gd name="connsiteX15" fmla="*/ 0 w 5616624"/>
              <a:gd name="connsiteY15" fmla="*/ 2772308 h 5568199"/>
              <a:gd name="connsiteX16" fmla="*/ 0 w 5616624"/>
              <a:gd name="connsiteY16" fmla="*/ 0 h 5568199"/>
              <a:gd name="connsiteX0" fmla="*/ 0 w 5616624"/>
              <a:gd name="connsiteY0" fmla="*/ 0 h 5612520"/>
              <a:gd name="connsiteX1" fmla="*/ 936104 w 5616624"/>
              <a:gd name="connsiteY1" fmla="*/ 0 h 5612520"/>
              <a:gd name="connsiteX2" fmla="*/ 936104 w 5616624"/>
              <a:gd name="connsiteY2" fmla="*/ 0 h 5612520"/>
              <a:gd name="connsiteX3" fmla="*/ 2340260 w 5616624"/>
              <a:gd name="connsiteY3" fmla="*/ 0 h 5612520"/>
              <a:gd name="connsiteX4" fmla="*/ 5616624 w 5616624"/>
              <a:gd name="connsiteY4" fmla="*/ 0 h 5612520"/>
              <a:gd name="connsiteX5" fmla="*/ 5616624 w 5616624"/>
              <a:gd name="connsiteY5" fmla="*/ 2772308 h 5612520"/>
              <a:gd name="connsiteX6" fmla="*/ 5616624 w 5616624"/>
              <a:gd name="connsiteY6" fmla="*/ 2772308 h 5612520"/>
              <a:gd name="connsiteX7" fmla="*/ 5616624 w 5616624"/>
              <a:gd name="connsiteY7" fmla="*/ 3960440 h 5612520"/>
              <a:gd name="connsiteX8" fmla="*/ 5616624 w 5616624"/>
              <a:gd name="connsiteY8" fmla="*/ 4752528 h 5612520"/>
              <a:gd name="connsiteX9" fmla="*/ 5258316 w 5616624"/>
              <a:gd name="connsiteY9" fmla="*/ 4752530 h 5612520"/>
              <a:gd name="connsiteX10" fmla="*/ 5401054 w 5616624"/>
              <a:gd name="connsiteY10" fmla="*/ 5612520 h 5612520"/>
              <a:gd name="connsiteX11" fmla="*/ 4819580 w 5616624"/>
              <a:gd name="connsiteY11" fmla="*/ 4752529 h 5612520"/>
              <a:gd name="connsiteX12" fmla="*/ 0 w 5616624"/>
              <a:gd name="connsiteY12" fmla="*/ 4752528 h 5612520"/>
              <a:gd name="connsiteX13" fmla="*/ 0 w 5616624"/>
              <a:gd name="connsiteY13" fmla="*/ 3960440 h 5612520"/>
              <a:gd name="connsiteX14" fmla="*/ 0 w 5616624"/>
              <a:gd name="connsiteY14" fmla="*/ 2772308 h 5612520"/>
              <a:gd name="connsiteX15" fmla="*/ 0 w 5616624"/>
              <a:gd name="connsiteY15" fmla="*/ 2772308 h 5612520"/>
              <a:gd name="connsiteX16" fmla="*/ 0 w 5616624"/>
              <a:gd name="connsiteY16" fmla="*/ 0 h 5612520"/>
              <a:gd name="connsiteX0" fmla="*/ 0 w 5616624"/>
              <a:gd name="connsiteY0" fmla="*/ 0 h 5303206"/>
              <a:gd name="connsiteX1" fmla="*/ 936104 w 5616624"/>
              <a:gd name="connsiteY1" fmla="*/ 0 h 5303206"/>
              <a:gd name="connsiteX2" fmla="*/ 936104 w 5616624"/>
              <a:gd name="connsiteY2" fmla="*/ 0 h 5303206"/>
              <a:gd name="connsiteX3" fmla="*/ 2340260 w 5616624"/>
              <a:gd name="connsiteY3" fmla="*/ 0 h 5303206"/>
              <a:gd name="connsiteX4" fmla="*/ 5616624 w 5616624"/>
              <a:gd name="connsiteY4" fmla="*/ 0 h 5303206"/>
              <a:gd name="connsiteX5" fmla="*/ 5616624 w 5616624"/>
              <a:gd name="connsiteY5" fmla="*/ 2772308 h 5303206"/>
              <a:gd name="connsiteX6" fmla="*/ 5616624 w 5616624"/>
              <a:gd name="connsiteY6" fmla="*/ 2772308 h 5303206"/>
              <a:gd name="connsiteX7" fmla="*/ 5616624 w 5616624"/>
              <a:gd name="connsiteY7" fmla="*/ 3960440 h 5303206"/>
              <a:gd name="connsiteX8" fmla="*/ 5616624 w 5616624"/>
              <a:gd name="connsiteY8" fmla="*/ 4752528 h 5303206"/>
              <a:gd name="connsiteX9" fmla="*/ 5258316 w 5616624"/>
              <a:gd name="connsiteY9" fmla="*/ 4752530 h 5303206"/>
              <a:gd name="connsiteX10" fmla="*/ 5288980 w 5616624"/>
              <a:gd name="connsiteY10" fmla="*/ 5303206 h 5303206"/>
              <a:gd name="connsiteX11" fmla="*/ 4819580 w 5616624"/>
              <a:gd name="connsiteY11" fmla="*/ 4752529 h 5303206"/>
              <a:gd name="connsiteX12" fmla="*/ 0 w 5616624"/>
              <a:gd name="connsiteY12" fmla="*/ 4752528 h 5303206"/>
              <a:gd name="connsiteX13" fmla="*/ 0 w 5616624"/>
              <a:gd name="connsiteY13" fmla="*/ 3960440 h 5303206"/>
              <a:gd name="connsiteX14" fmla="*/ 0 w 5616624"/>
              <a:gd name="connsiteY14" fmla="*/ 2772308 h 5303206"/>
              <a:gd name="connsiteX15" fmla="*/ 0 w 5616624"/>
              <a:gd name="connsiteY15" fmla="*/ 2772308 h 5303206"/>
              <a:gd name="connsiteX16" fmla="*/ 0 w 5616624"/>
              <a:gd name="connsiteY16" fmla="*/ 0 h 5303206"/>
              <a:gd name="connsiteX0" fmla="*/ 0 w 5616624"/>
              <a:gd name="connsiteY0" fmla="*/ 0 h 5126455"/>
              <a:gd name="connsiteX1" fmla="*/ 936104 w 5616624"/>
              <a:gd name="connsiteY1" fmla="*/ 0 h 5126455"/>
              <a:gd name="connsiteX2" fmla="*/ 936104 w 5616624"/>
              <a:gd name="connsiteY2" fmla="*/ 0 h 5126455"/>
              <a:gd name="connsiteX3" fmla="*/ 2340260 w 5616624"/>
              <a:gd name="connsiteY3" fmla="*/ 0 h 5126455"/>
              <a:gd name="connsiteX4" fmla="*/ 5616624 w 5616624"/>
              <a:gd name="connsiteY4" fmla="*/ 0 h 5126455"/>
              <a:gd name="connsiteX5" fmla="*/ 5616624 w 5616624"/>
              <a:gd name="connsiteY5" fmla="*/ 2772308 h 5126455"/>
              <a:gd name="connsiteX6" fmla="*/ 5616624 w 5616624"/>
              <a:gd name="connsiteY6" fmla="*/ 2772308 h 5126455"/>
              <a:gd name="connsiteX7" fmla="*/ 5616624 w 5616624"/>
              <a:gd name="connsiteY7" fmla="*/ 3960440 h 5126455"/>
              <a:gd name="connsiteX8" fmla="*/ 5616624 w 5616624"/>
              <a:gd name="connsiteY8" fmla="*/ 4752528 h 5126455"/>
              <a:gd name="connsiteX9" fmla="*/ 5258316 w 5616624"/>
              <a:gd name="connsiteY9" fmla="*/ 4752530 h 5126455"/>
              <a:gd name="connsiteX10" fmla="*/ 5274037 w 5616624"/>
              <a:gd name="connsiteY10" fmla="*/ 5126455 h 5126455"/>
              <a:gd name="connsiteX11" fmla="*/ 4819580 w 5616624"/>
              <a:gd name="connsiteY11" fmla="*/ 4752529 h 5126455"/>
              <a:gd name="connsiteX12" fmla="*/ 0 w 5616624"/>
              <a:gd name="connsiteY12" fmla="*/ 4752528 h 5126455"/>
              <a:gd name="connsiteX13" fmla="*/ 0 w 5616624"/>
              <a:gd name="connsiteY13" fmla="*/ 3960440 h 5126455"/>
              <a:gd name="connsiteX14" fmla="*/ 0 w 5616624"/>
              <a:gd name="connsiteY14" fmla="*/ 2772308 h 5126455"/>
              <a:gd name="connsiteX15" fmla="*/ 0 w 5616624"/>
              <a:gd name="connsiteY15" fmla="*/ 2772308 h 5126455"/>
              <a:gd name="connsiteX16" fmla="*/ 0 w 5616624"/>
              <a:gd name="connsiteY16" fmla="*/ 0 h 5126455"/>
              <a:gd name="connsiteX0" fmla="*/ 0 w 5616624"/>
              <a:gd name="connsiteY0" fmla="*/ 0 h 5126455"/>
              <a:gd name="connsiteX1" fmla="*/ 936104 w 5616624"/>
              <a:gd name="connsiteY1" fmla="*/ 0 h 5126455"/>
              <a:gd name="connsiteX2" fmla="*/ 936104 w 5616624"/>
              <a:gd name="connsiteY2" fmla="*/ 0 h 5126455"/>
              <a:gd name="connsiteX3" fmla="*/ 2340260 w 5616624"/>
              <a:gd name="connsiteY3" fmla="*/ 0 h 5126455"/>
              <a:gd name="connsiteX4" fmla="*/ 5616624 w 5616624"/>
              <a:gd name="connsiteY4" fmla="*/ 0 h 5126455"/>
              <a:gd name="connsiteX5" fmla="*/ 5616624 w 5616624"/>
              <a:gd name="connsiteY5" fmla="*/ 2772308 h 5126455"/>
              <a:gd name="connsiteX6" fmla="*/ 5616624 w 5616624"/>
              <a:gd name="connsiteY6" fmla="*/ 2772308 h 5126455"/>
              <a:gd name="connsiteX7" fmla="*/ 5616624 w 5616624"/>
              <a:gd name="connsiteY7" fmla="*/ 3960440 h 5126455"/>
              <a:gd name="connsiteX8" fmla="*/ 5616624 w 5616624"/>
              <a:gd name="connsiteY8" fmla="*/ 4752528 h 5126455"/>
              <a:gd name="connsiteX9" fmla="*/ 5258316 w 5616624"/>
              <a:gd name="connsiteY9" fmla="*/ 4752530 h 5126455"/>
              <a:gd name="connsiteX10" fmla="*/ 5274037 w 5616624"/>
              <a:gd name="connsiteY10" fmla="*/ 5126455 h 5126455"/>
              <a:gd name="connsiteX11" fmla="*/ 5030430 w 5616624"/>
              <a:gd name="connsiteY11" fmla="*/ 4752530 h 5126455"/>
              <a:gd name="connsiteX12" fmla="*/ 0 w 5616624"/>
              <a:gd name="connsiteY12" fmla="*/ 4752528 h 5126455"/>
              <a:gd name="connsiteX13" fmla="*/ 0 w 5616624"/>
              <a:gd name="connsiteY13" fmla="*/ 3960440 h 5126455"/>
              <a:gd name="connsiteX14" fmla="*/ 0 w 5616624"/>
              <a:gd name="connsiteY14" fmla="*/ 2772308 h 5126455"/>
              <a:gd name="connsiteX15" fmla="*/ 0 w 5616624"/>
              <a:gd name="connsiteY15" fmla="*/ 2772308 h 5126455"/>
              <a:gd name="connsiteX16" fmla="*/ 0 w 5616624"/>
              <a:gd name="connsiteY16" fmla="*/ 0 h 5126455"/>
              <a:gd name="connsiteX0" fmla="*/ 0 w 5616624"/>
              <a:gd name="connsiteY0" fmla="*/ 0 h 5126455"/>
              <a:gd name="connsiteX1" fmla="*/ 936104 w 5616624"/>
              <a:gd name="connsiteY1" fmla="*/ 0 h 5126455"/>
              <a:gd name="connsiteX2" fmla="*/ 936104 w 5616624"/>
              <a:gd name="connsiteY2" fmla="*/ 0 h 5126455"/>
              <a:gd name="connsiteX3" fmla="*/ 2340260 w 5616624"/>
              <a:gd name="connsiteY3" fmla="*/ 0 h 5126455"/>
              <a:gd name="connsiteX4" fmla="*/ 5616624 w 5616624"/>
              <a:gd name="connsiteY4" fmla="*/ 0 h 5126455"/>
              <a:gd name="connsiteX5" fmla="*/ 5616624 w 5616624"/>
              <a:gd name="connsiteY5" fmla="*/ 2772308 h 5126455"/>
              <a:gd name="connsiteX6" fmla="*/ 5616624 w 5616624"/>
              <a:gd name="connsiteY6" fmla="*/ 2772308 h 5126455"/>
              <a:gd name="connsiteX7" fmla="*/ 5616624 w 5616624"/>
              <a:gd name="connsiteY7" fmla="*/ 3960440 h 5126455"/>
              <a:gd name="connsiteX8" fmla="*/ 5616624 w 5616624"/>
              <a:gd name="connsiteY8" fmla="*/ 4752528 h 5126455"/>
              <a:gd name="connsiteX9" fmla="*/ 5278469 w 5616624"/>
              <a:gd name="connsiteY9" fmla="*/ 4752530 h 5126455"/>
              <a:gd name="connsiteX10" fmla="*/ 5274037 w 5616624"/>
              <a:gd name="connsiteY10" fmla="*/ 5126455 h 5126455"/>
              <a:gd name="connsiteX11" fmla="*/ 5030430 w 5616624"/>
              <a:gd name="connsiteY11" fmla="*/ 4752530 h 5126455"/>
              <a:gd name="connsiteX12" fmla="*/ 0 w 5616624"/>
              <a:gd name="connsiteY12" fmla="*/ 4752528 h 5126455"/>
              <a:gd name="connsiteX13" fmla="*/ 0 w 5616624"/>
              <a:gd name="connsiteY13" fmla="*/ 3960440 h 5126455"/>
              <a:gd name="connsiteX14" fmla="*/ 0 w 5616624"/>
              <a:gd name="connsiteY14" fmla="*/ 2772308 h 5126455"/>
              <a:gd name="connsiteX15" fmla="*/ 0 w 5616624"/>
              <a:gd name="connsiteY15" fmla="*/ 2772308 h 5126455"/>
              <a:gd name="connsiteX16" fmla="*/ 0 w 5616624"/>
              <a:gd name="connsiteY16" fmla="*/ 0 h 5126455"/>
              <a:gd name="connsiteX0" fmla="*/ 0 w 5616624"/>
              <a:gd name="connsiteY0" fmla="*/ 0 h 5126455"/>
              <a:gd name="connsiteX1" fmla="*/ 936104 w 5616624"/>
              <a:gd name="connsiteY1" fmla="*/ 0 h 5126455"/>
              <a:gd name="connsiteX2" fmla="*/ 936104 w 5616624"/>
              <a:gd name="connsiteY2" fmla="*/ 0 h 5126455"/>
              <a:gd name="connsiteX3" fmla="*/ 2340260 w 5616624"/>
              <a:gd name="connsiteY3" fmla="*/ 0 h 5126455"/>
              <a:gd name="connsiteX4" fmla="*/ 5616624 w 5616624"/>
              <a:gd name="connsiteY4" fmla="*/ 0 h 5126455"/>
              <a:gd name="connsiteX5" fmla="*/ 5616624 w 5616624"/>
              <a:gd name="connsiteY5" fmla="*/ 2772308 h 5126455"/>
              <a:gd name="connsiteX6" fmla="*/ 5616624 w 5616624"/>
              <a:gd name="connsiteY6" fmla="*/ 2772308 h 5126455"/>
              <a:gd name="connsiteX7" fmla="*/ 5616624 w 5616624"/>
              <a:gd name="connsiteY7" fmla="*/ 3960440 h 5126455"/>
              <a:gd name="connsiteX8" fmla="*/ 5616624 w 5616624"/>
              <a:gd name="connsiteY8" fmla="*/ 4752528 h 5126455"/>
              <a:gd name="connsiteX9" fmla="*/ 5266378 w 5616624"/>
              <a:gd name="connsiteY9" fmla="*/ 4752530 h 5126455"/>
              <a:gd name="connsiteX10" fmla="*/ 5274037 w 5616624"/>
              <a:gd name="connsiteY10" fmla="*/ 5126455 h 5126455"/>
              <a:gd name="connsiteX11" fmla="*/ 5030430 w 5616624"/>
              <a:gd name="connsiteY11" fmla="*/ 4752530 h 5126455"/>
              <a:gd name="connsiteX12" fmla="*/ 0 w 5616624"/>
              <a:gd name="connsiteY12" fmla="*/ 4752528 h 5126455"/>
              <a:gd name="connsiteX13" fmla="*/ 0 w 5616624"/>
              <a:gd name="connsiteY13" fmla="*/ 3960440 h 5126455"/>
              <a:gd name="connsiteX14" fmla="*/ 0 w 5616624"/>
              <a:gd name="connsiteY14" fmla="*/ 2772308 h 5126455"/>
              <a:gd name="connsiteX15" fmla="*/ 0 w 5616624"/>
              <a:gd name="connsiteY15" fmla="*/ 2772308 h 5126455"/>
              <a:gd name="connsiteX16" fmla="*/ 0 w 5616624"/>
              <a:gd name="connsiteY16" fmla="*/ 0 h 5126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616624" h="5126455">
                <a:moveTo>
                  <a:pt x="0" y="0"/>
                </a:moveTo>
                <a:lnTo>
                  <a:pt x="936104" y="0"/>
                </a:lnTo>
                <a:lnTo>
                  <a:pt x="936104" y="0"/>
                </a:lnTo>
                <a:lnTo>
                  <a:pt x="2340260" y="0"/>
                </a:lnTo>
                <a:lnTo>
                  <a:pt x="5616624" y="0"/>
                </a:lnTo>
                <a:lnTo>
                  <a:pt x="5616624" y="2772308"/>
                </a:lnTo>
                <a:lnTo>
                  <a:pt x="5616624" y="2772308"/>
                </a:lnTo>
                <a:lnTo>
                  <a:pt x="5616624" y="3960440"/>
                </a:lnTo>
                <a:lnTo>
                  <a:pt x="5616624" y="4752528"/>
                </a:lnTo>
                <a:lnTo>
                  <a:pt x="5266378" y="4752530"/>
                </a:lnTo>
                <a:cubicBezTo>
                  <a:pt x="5264901" y="4877172"/>
                  <a:pt x="5275514" y="5001813"/>
                  <a:pt x="5274037" y="5126455"/>
                </a:cubicBezTo>
                <a:lnTo>
                  <a:pt x="5030430" y="4752530"/>
                </a:lnTo>
                <a:lnTo>
                  <a:pt x="0" y="4752528"/>
                </a:lnTo>
                <a:lnTo>
                  <a:pt x="0" y="3960440"/>
                </a:lnTo>
                <a:lnTo>
                  <a:pt x="0" y="2772308"/>
                </a:lnTo>
                <a:lnTo>
                  <a:pt x="0" y="2772308"/>
                </a:lnTo>
                <a:lnTo>
                  <a:pt x="0" y="0"/>
                </a:lnTo>
                <a:close/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683568" y="1628800"/>
            <a:ext cx="7704856" cy="3065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표지를 제외하고 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20page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까지 작성 가능합니다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ct val="120000"/>
              </a:lnSpc>
            </a:pPr>
            <a:endParaRPr lang="en-US" altLang="ko-KR" sz="700" dirty="0" smtClean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영상은 삽입이 불가하며 링크만 가능합니다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.(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용량 제한 문제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)</a:t>
            </a:r>
          </a:p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링크된 영상들은 가장 마지막 페이지에 영상 링크들을 모아 </a:t>
            </a:r>
            <a:r>
              <a:rPr lang="ko-KR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만약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심의 때 참고영상으로 시청된다면 선호하는 재생순서대로 목록을 생성해주시면 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됩니다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 *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영상 링크는 필수사항은 아닙니다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ct val="120000"/>
              </a:lnSpc>
            </a:pPr>
            <a:endParaRPr lang="en-US" altLang="ko-KR" sz="700" b="1" dirty="0" smtClean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상훈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교육이력 등을 제외하고는 최근 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3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년간 실적 위주로 작성해주세요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자료는 최근부터 과거 순으로 작성해주세요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2022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년 </a:t>
            </a:r>
            <a:r>
              <a:rPr lang="ko-KR" altLang="en-US" sz="1400" dirty="0" smtClean="0"/>
              <a:t>→ </a:t>
            </a:r>
            <a:r>
              <a:rPr lang="en-US" altLang="ko-KR" sz="1400" dirty="0" smtClean="0"/>
              <a:t>2021</a:t>
            </a:r>
            <a:r>
              <a:rPr lang="ko-KR" altLang="en-US" sz="1400" dirty="0" smtClean="0"/>
              <a:t>년 → </a:t>
            </a:r>
            <a:r>
              <a:rPr lang="en-US" altLang="ko-KR" sz="1400" dirty="0" smtClean="0"/>
              <a:t>2020</a:t>
            </a:r>
            <a:r>
              <a:rPr lang="ko-KR" altLang="en-US" sz="1400" dirty="0" smtClean="0"/>
              <a:t>년</a:t>
            </a:r>
            <a:endParaRPr lang="en-US" altLang="ko-KR" sz="1400" dirty="0" smtClean="0"/>
          </a:p>
          <a:p>
            <a:pPr>
              <a:lnSpc>
                <a:spcPct val="120000"/>
              </a:lnSpc>
            </a:pPr>
            <a:endParaRPr lang="en-US" altLang="ko-KR" sz="700" dirty="0" smtClean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단체의 기획 역량을 보여줄 수 있도록 주요 공연 및 </a:t>
            </a:r>
            <a:endParaRPr lang="en-US" altLang="ko-KR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이번 지원사업을 통해 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활동하고자 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하는 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공연에 참고할 수 있는 활동 위주로 작성해주세요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ct val="120000"/>
              </a:lnSpc>
            </a:pPr>
            <a:endParaRPr lang="en-US" altLang="ko-KR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36296" y="6039569"/>
            <a:ext cx="1651124" cy="64063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95535" y="333754"/>
            <a:ext cx="4032449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smtClean="0">
                <a:latin typeface="+mj-ea"/>
                <a:ea typeface="+mj-ea"/>
              </a:rPr>
              <a:t>예술단체 포트폴리오 작성 요령 </a:t>
            </a:r>
            <a:endParaRPr lang="ko-KR" altLang="en-US" sz="2100" b="1" dirty="0">
              <a:latin typeface="+mj-ea"/>
              <a:ea typeface="+mj-ea"/>
            </a:endParaRPr>
          </a:p>
        </p:txBody>
      </p:sp>
      <p:cxnSp>
        <p:nvCxnSpPr>
          <p:cNvPr id="11" name="직선 연결선 10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6804248" y="422688"/>
            <a:ext cx="1906531" cy="414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ko-KR" sz="1600" dirty="0" smtClean="0">
                <a:latin typeface="+mj-ea"/>
                <a:ea typeface="+mj-ea"/>
              </a:rPr>
              <a:t>{ </a:t>
            </a:r>
            <a:r>
              <a:rPr lang="ko-KR" altLang="en-US" sz="1600" dirty="0" smtClean="0">
                <a:latin typeface="+mj-ea"/>
                <a:ea typeface="+mj-ea"/>
              </a:rPr>
              <a:t>공연 예술 부문 </a:t>
            </a:r>
            <a:r>
              <a:rPr lang="en-US" altLang="ko-KR" sz="1600" dirty="0" smtClean="0">
                <a:latin typeface="+mj-ea"/>
                <a:ea typeface="+mj-ea"/>
              </a:rPr>
              <a:t>}</a:t>
            </a:r>
            <a:endParaRPr lang="ko-KR" altLang="en-US" sz="16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82098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395535" y="333754"/>
            <a:ext cx="4032449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smtClean="0">
                <a:latin typeface="+mj-ea"/>
                <a:ea typeface="+mj-ea"/>
              </a:rPr>
              <a:t>대표 영상 목록</a:t>
            </a:r>
            <a:r>
              <a:rPr lang="en-US" altLang="ko-KR" sz="2100" b="1" dirty="0" smtClean="0">
                <a:latin typeface="+mj-ea"/>
                <a:ea typeface="+mj-ea"/>
              </a:rPr>
              <a:t>(</a:t>
            </a:r>
            <a:r>
              <a:rPr lang="ko-KR" altLang="en-US" sz="2100" b="1" dirty="0" smtClean="0">
                <a:latin typeface="+mj-ea"/>
                <a:ea typeface="+mj-ea"/>
              </a:rPr>
              <a:t>링크</a:t>
            </a:r>
            <a:r>
              <a:rPr lang="en-US" altLang="ko-KR" sz="2100" b="1" dirty="0" smtClean="0">
                <a:latin typeface="+mj-ea"/>
                <a:ea typeface="+mj-ea"/>
              </a:rPr>
              <a:t>)</a:t>
            </a:r>
            <a:endParaRPr lang="ko-KR" altLang="en-US" sz="2100" b="1" dirty="0">
              <a:latin typeface="+mj-ea"/>
              <a:ea typeface="+mj-ea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609118145"/>
              </p:ext>
            </p:extLst>
          </p:nvPr>
        </p:nvGraphicFramePr>
        <p:xfrm>
          <a:off x="368477" y="1196752"/>
          <a:ext cx="8316924" cy="30449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31115"/>
                <a:gridCol w="1800200"/>
                <a:gridCol w="1296144"/>
                <a:gridCol w="3744416"/>
                <a:gridCol w="945049"/>
              </a:tblGrid>
              <a:tr h="7406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err="1" smtClean="0"/>
                        <a:t>연번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b="1" dirty="0" err="1" smtClean="0"/>
                        <a:t>공연명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b="1" dirty="0" err="1" smtClean="0"/>
                        <a:t>작품명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b="1" dirty="0" smtClean="0"/>
                        <a:t>영상링크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b="1" dirty="0" smtClean="0"/>
                        <a:t>제작</a:t>
                      </a:r>
                      <a:endParaRPr lang="en-US" altLang="ko-KR" b="1" dirty="0" smtClean="0"/>
                    </a:p>
                    <a:p>
                      <a:pPr algn="ctr"/>
                      <a:r>
                        <a:rPr lang="ko-KR" altLang="en-US" b="1" dirty="0" smtClean="0"/>
                        <a:t>연도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0654"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 smtClean="0"/>
                        <a:t>1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 smtClean="0">
                          <a:hlinkClick r:id="rId2"/>
                        </a:rPr>
                        <a:t>https://youtu.be/GsKE6C1OAHE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 smtClean="0"/>
                        <a:t>2022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0654"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 smtClean="0"/>
                        <a:t>2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※</a:t>
                      </a:r>
                      <a:r>
                        <a:rPr lang="en-US" altLang="ko-KR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클릭하면 해당영상으로 링크가 되도록 하이퍼링크를 활성화시켜 주시기 바랍니다</a:t>
                      </a:r>
                      <a:r>
                        <a:rPr lang="en-US" altLang="ko-KR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ko-KR" altLang="en-US" sz="16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0654"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 smtClean="0"/>
                        <a:t>3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6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95536" y="4509120"/>
            <a:ext cx="828092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/>
              <a:t>* </a:t>
            </a:r>
            <a:r>
              <a:rPr lang="ko-KR" altLang="en-US" sz="1400" dirty="0" smtClean="0"/>
              <a:t>앞에서 기재하신 영상 링크를 전부 적어주실 필요는 없으며</a:t>
            </a:r>
            <a:r>
              <a:rPr lang="en-US" altLang="ko-KR" sz="1400" dirty="0" smtClean="0"/>
              <a:t>, </a:t>
            </a:r>
            <a:r>
              <a:rPr lang="ko-KR" altLang="en-US" sz="1400" dirty="0" smtClean="0"/>
              <a:t>필요하시면 칸을 늘려 사용해주시면 됩니다</a:t>
            </a:r>
            <a:r>
              <a:rPr lang="en-US" altLang="ko-KR" sz="1400" dirty="0" smtClean="0"/>
              <a:t>. </a:t>
            </a:r>
            <a:r>
              <a:rPr lang="ko-KR" altLang="en-US" sz="1400" dirty="0" smtClean="0"/>
              <a:t>또한 심의위원이 심의 도중 영상자료 시청을 요청하는 경우에는 </a:t>
            </a:r>
            <a:r>
              <a:rPr lang="ko-KR" altLang="en-US" sz="1400" b="1" dirty="0" err="1" smtClean="0"/>
              <a:t>연번에</a:t>
            </a:r>
            <a:r>
              <a:rPr lang="ko-KR" altLang="en-US" sz="1400" b="1" dirty="0" smtClean="0"/>
              <a:t> 적어주신 순서대로 재생</a:t>
            </a:r>
            <a:r>
              <a:rPr lang="ko-KR" altLang="en-US" sz="1400" dirty="0" smtClean="0"/>
              <a:t>합니다</a:t>
            </a:r>
            <a:r>
              <a:rPr lang="en-US" altLang="ko-KR" sz="1400" dirty="0" smtClean="0"/>
              <a:t>. (</a:t>
            </a:r>
            <a:r>
              <a:rPr lang="ko-KR" altLang="en-US" sz="1400" dirty="0" smtClean="0"/>
              <a:t>해당 목록은 제작연도 등에 관계없이 선호도 순서대로 작성해주시면 됩니다</a:t>
            </a:r>
            <a:r>
              <a:rPr lang="en-US" altLang="ko-KR" sz="1400" dirty="0" smtClean="0"/>
              <a:t>.)</a:t>
            </a:r>
            <a:endParaRPr lang="ko-KR" altLang="en-US" sz="1400" dirty="0"/>
          </a:p>
        </p:txBody>
      </p:sp>
    </p:spTree>
    <p:extLst>
      <p:ext uri="{BB962C8B-B14F-4D97-AF65-F5344CB8AC3E}">
        <p14:creationId xmlns="" xmlns:p14="http://schemas.microsoft.com/office/powerpoint/2010/main" val="2605871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439651" y="1682224"/>
            <a:ext cx="626469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2800" dirty="0" smtClean="0">
                <a:latin typeface="+mj-ea"/>
                <a:ea typeface="+mj-ea"/>
              </a:rPr>
              <a:t>○</a:t>
            </a:r>
            <a:r>
              <a:rPr lang="ko-KR" altLang="en-US" sz="2800" dirty="0">
                <a:latin typeface="+mj-ea"/>
                <a:ea typeface="+mj-ea"/>
              </a:rPr>
              <a:t> ○ </a:t>
            </a:r>
            <a:r>
              <a:rPr lang="ko-KR" altLang="en-US" sz="2800" b="1" dirty="0" smtClean="0">
                <a:latin typeface="+mj-ea"/>
                <a:ea typeface="+mj-ea"/>
              </a:rPr>
              <a:t>예술단체</a:t>
            </a:r>
            <a:endParaRPr lang="en-US" altLang="ko-KR" sz="2800" b="1" dirty="0" smtClean="0">
              <a:latin typeface="+mj-ea"/>
              <a:ea typeface="+mj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950098" y="471956"/>
            <a:ext cx="201622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ko-KR" altLang="en-US" sz="1400" dirty="0" smtClean="0">
                <a:latin typeface="+mj-ea"/>
                <a:ea typeface="+mj-ea"/>
              </a:rPr>
              <a:t>작성일 </a:t>
            </a:r>
            <a:r>
              <a:rPr lang="en-US" altLang="ko-KR" sz="1400" dirty="0" smtClean="0">
                <a:latin typeface="+mj-ea"/>
                <a:ea typeface="+mj-ea"/>
              </a:rPr>
              <a:t>: 2023. 00. 00. </a:t>
            </a:r>
          </a:p>
        </p:txBody>
      </p:sp>
      <p:sp>
        <p:nvSpPr>
          <p:cNvPr id="13" name="모서리가 접힌 도형 3"/>
          <p:cNvSpPr/>
          <p:nvPr/>
        </p:nvSpPr>
        <p:spPr>
          <a:xfrm>
            <a:off x="107503" y="3284984"/>
            <a:ext cx="8928992" cy="3456384"/>
          </a:xfrm>
          <a:custGeom>
            <a:avLst/>
            <a:gdLst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91046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899831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50232 w 8928992"/>
              <a:gd name="connsiteY1" fmla="*/ 289379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28992" h="3456384" stroke="0" extrusionOk="0">
                <a:moveTo>
                  <a:pt x="0" y="0"/>
                </a:moveTo>
                <a:lnTo>
                  <a:pt x="8928992" y="0"/>
                </a:ln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close/>
              </a:path>
              <a:path w="8928992" h="3456384" fill="darkenLess" stroke="0" extrusionOk="0">
                <a:moveTo>
                  <a:pt x="8352916" y="3456384"/>
                </a:moveTo>
                <a:lnTo>
                  <a:pt x="8468132" y="2995524"/>
                </a:lnTo>
                <a:lnTo>
                  <a:pt x="8928992" y="2880308"/>
                </a:lnTo>
                <a:lnTo>
                  <a:pt x="8352916" y="3456384"/>
                </a:lnTo>
                <a:close/>
              </a:path>
              <a:path w="8928992" h="3456384" fill="none" extrusionOk="0">
                <a:moveTo>
                  <a:pt x="8352916" y="3456384"/>
                </a:moveTo>
                <a:cubicBezTo>
                  <a:pt x="8352021" y="3268854"/>
                  <a:pt x="8351127" y="3081323"/>
                  <a:pt x="8350232" y="2893793"/>
                </a:cubicBez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lnTo>
                  <a:pt x="8928992" y="0"/>
                </a:lnTo>
                <a:lnTo>
                  <a:pt x="8928992" y="2880308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 smtClean="0">
                <a:solidFill>
                  <a:schemeClr val="tx1"/>
                </a:solidFill>
              </a:rPr>
              <a:t>단체 대표 활동 사진 혹은 단체 사진</a:t>
            </a:r>
            <a:r>
              <a:rPr lang="en-US" altLang="ko-KR" sz="1600" dirty="0" smtClean="0">
                <a:solidFill>
                  <a:schemeClr val="tx1"/>
                </a:solidFill>
              </a:rPr>
              <a:t> </a:t>
            </a:r>
            <a:r>
              <a:rPr lang="ko-KR" altLang="en-US" sz="1600" dirty="0" smtClean="0">
                <a:solidFill>
                  <a:schemeClr val="tx1"/>
                </a:solidFill>
              </a:rPr>
              <a:t>부</a:t>
            </a:r>
            <a:r>
              <a:rPr lang="ko-KR" altLang="en-US" sz="1600" dirty="0">
                <a:solidFill>
                  <a:schemeClr val="tx1"/>
                </a:solidFill>
              </a:rPr>
              <a:t>착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95535" y="333754"/>
            <a:ext cx="4032449" cy="5146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smtClean="0">
                <a:latin typeface="+mj-ea"/>
                <a:ea typeface="+mj-ea"/>
              </a:rPr>
              <a:t>예술단체 포트폴리오</a:t>
            </a:r>
            <a:endParaRPr lang="ko-KR" altLang="en-US" sz="2100" b="1" dirty="0">
              <a:latin typeface="+mj-ea"/>
              <a:ea typeface="+mj-ea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902867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49853975"/>
              </p:ext>
            </p:extLst>
          </p:nvPr>
        </p:nvGraphicFramePr>
        <p:xfrm>
          <a:off x="395536" y="332656"/>
          <a:ext cx="8424936" cy="619268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21608"/>
                <a:gridCol w="1745707"/>
                <a:gridCol w="4857621"/>
              </a:tblGrid>
              <a:tr h="37531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단  체  명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93828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단체소개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endParaRPr lang="en-US" altLang="ko-KR" dirty="0" smtClean="0"/>
                    </a:p>
                    <a:p>
                      <a:pPr algn="ctr" latinLnBrk="1"/>
                      <a:r>
                        <a:rPr lang="ko-KR" altLang="en-US" dirty="0" smtClean="0"/>
                        <a:t>최대 </a:t>
                      </a:r>
                      <a:r>
                        <a:rPr lang="en-US" altLang="ko-KR" dirty="0" smtClean="0"/>
                        <a:t>3</a:t>
                      </a:r>
                      <a:r>
                        <a:rPr lang="ko-KR" altLang="en-US" dirty="0" smtClean="0"/>
                        <a:t>줄로 기입</a:t>
                      </a:r>
                      <a:endParaRPr lang="en-US" altLang="ko-KR" dirty="0" smtClean="0"/>
                    </a:p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7531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주      소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7531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대표자명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7531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설립연도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○○○○년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7531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구성인원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○○명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75314">
                <a:tc rowSpan="9"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주요공연</a:t>
                      </a:r>
                      <a:endParaRPr lang="en-US" altLang="ko-KR" b="1" dirty="0" smtClean="0"/>
                    </a:p>
                    <a:p>
                      <a:pPr algn="ctr" latinLnBrk="1"/>
                      <a:r>
                        <a:rPr lang="ko-KR" altLang="en-US" b="1" dirty="0" smtClean="0"/>
                        <a:t>이      </a:t>
                      </a:r>
                      <a:r>
                        <a:rPr lang="ko-KR" altLang="en-US" b="1" dirty="0" err="1" smtClean="0"/>
                        <a:t>력</a:t>
                      </a:r>
                      <a:endParaRPr lang="en-US" altLang="ko-KR" b="1" dirty="0" smtClean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2022.09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○○정기연주회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2021.05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dirty="0" smtClean="0"/>
                        <a:t>○○특별연주회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2020.00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304476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모서리가 접힌 도형 3"/>
          <p:cNvSpPr/>
          <p:nvPr/>
        </p:nvSpPr>
        <p:spPr>
          <a:xfrm>
            <a:off x="362760" y="1268760"/>
            <a:ext cx="4065224" cy="2520280"/>
          </a:xfrm>
          <a:custGeom>
            <a:avLst/>
            <a:gdLst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91046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899831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50232 w 8928992"/>
              <a:gd name="connsiteY1" fmla="*/ 289379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28992" h="3456384" stroke="0" extrusionOk="0">
                <a:moveTo>
                  <a:pt x="0" y="0"/>
                </a:moveTo>
                <a:lnTo>
                  <a:pt x="8928992" y="0"/>
                </a:ln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close/>
              </a:path>
              <a:path w="8928992" h="3456384" fill="darkenLess" stroke="0" extrusionOk="0">
                <a:moveTo>
                  <a:pt x="8352916" y="3456384"/>
                </a:moveTo>
                <a:lnTo>
                  <a:pt x="8468132" y="2995524"/>
                </a:lnTo>
                <a:lnTo>
                  <a:pt x="8928992" y="2880308"/>
                </a:lnTo>
                <a:lnTo>
                  <a:pt x="8352916" y="3456384"/>
                </a:lnTo>
                <a:close/>
              </a:path>
              <a:path w="8928992" h="3456384" fill="none" extrusionOk="0">
                <a:moveTo>
                  <a:pt x="8352916" y="3456384"/>
                </a:moveTo>
                <a:cubicBezTo>
                  <a:pt x="8352021" y="3268854"/>
                  <a:pt x="8351127" y="3081323"/>
                  <a:pt x="8350232" y="2893793"/>
                </a:cubicBez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lnTo>
                  <a:pt x="8928992" y="0"/>
                </a:lnTo>
                <a:lnTo>
                  <a:pt x="8928992" y="2880308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 smtClean="0">
                <a:solidFill>
                  <a:schemeClr val="tx1"/>
                </a:solidFill>
              </a:rPr>
              <a:t>공연 사진</a:t>
            </a:r>
            <a:r>
              <a:rPr lang="en-US" altLang="ko-KR" sz="1600" dirty="0" smtClean="0">
                <a:solidFill>
                  <a:schemeClr val="tx1"/>
                </a:solidFill>
              </a:rPr>
              <a:t> </a:t>
            </a:r>
            <a:r>
              <a:rPr lang="ko-KR" altLang="en-US" sz="1600" dirty="0" smtClean="0">
                <a:solidFill>
                  <a:schemeClr val="tx1"/>
                </a:solidFill>
              </a:rPr>
              <a:t>부</a:t>
            </a:r>
            <a:r>
              <a:rPr lang="ko-KR" altLang="en-US" sz="1600" dirty="0">
                <a:solidFill>
                  <a:schemeClr val="tx1"/>
                </a:solidFill>
              </a:rPr>
              <a:t>착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95535" y="333754"/>
            <a:ext cx="8352929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smtClean="0">
                <a:latin typeface="+mj-ea"/>
                <a:ea typeface="+mj-ea"/>
              </a:rPr>
              <a:t>주요공연 </a:t>
            </a:r>
            <a:r>
              <a:rPr lang="en-US" altLang="ko-KR" sz="2100" b="1" dirty="0" smtClean="0">
                <a:latin typeface="+mj-ea"/>
                <a:ea typeface="+mj-ea"/>
              </a:rPr>
              <a:t>: &lt;</a:t>
            </a:r>
            <a:r>
              <a:rPr lang="en-US" altLang="ko-KR" sz="2100" b="1" dirty="0">
                <a:latin typeface="+mj-ea"/>
              </a:rPr>
              <a:t> ○ ○ </a:t>
            </a:r>
            <a:r>
              <a:rPr lang="ko-KR" altLang="en-US" sz="2100" b="1" dirty="0">
                <a:latin typeface="+mj-ea"/>
              </a:rPr>
              <a:t>기획공연 </a:t>
            </a:r>
            <a:r>
              <a:rPr lang="en-US" altLang="ko-KR" sz="2100" b="1" dirty="0" smtClean="0">
                <a:latin typeface="+mj-ea"/>
                <a:ea typeface="+mj-ea"/>
              </a:rPr>
              <a:t>&gt;</a:t>
            </a:r>
            <a:endParaRPr lang="ko-KR" altLang="en-US" sz="2100" b="1" dirty="0">
              <a:latin typeface="+mj-ea"/>
              <a:ea typeface="+mj-ea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40438254"/>
              </p:ext>
            </p:extLst>
          </p:nvPr>
        </p:nvGraphicFramePr>
        <p:xfrm>
          <a:off x="395536" y="3933056"/>
          <a:ext cx="8424936" cy="27174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21608"/>
                <a:gridCol w="6603328"/>
              </a:tblGrid>
              <a:tr h="4451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공연일정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0000.</a:t>
                      </a:r>
                      <a:r>
                        <a:rPr lang="en-US" altLang="ko-KR" baseline="0" dirty="0" smtClean="0"/>
                        <a:t> 00. 00 ~ 0000. 00. 00 (</a:t>
                      </a:r>
                      <a:r>
                        <a:rPr lang="ko-KR" altLang="en-US" baseline="0" dirty="0" smtClean="0"/>
                        <a:t>총 </a:t>
                      </a:r>
                      <a:r>
                        <a:rPr lang="ko-KR" altLang="en-US" dirty="0" smtClean="0"/>
                        <a:t>○회</a:t>
                      </a:r>
                      <a:r>
                        <a:rPr lang="en-US" altLang="ko-KR" dirty="0" smtClean="0"/>
                        <a:t>)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51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공연장소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err="1" smtClean="0"/>
                        <a:t>동탄복합문화센터</a:t>
                      </a:r>
                      <a:r>
                        <a:rPr lang="ko-KR" altLang="en-US" dirty="0" smtClean="0"/>
                        <a:t> </a:t>
                      </a:r>
                      <a:r>
                        <a:rPr lang="ko-KR" altLang="en-US" dirty="0" err="1" smtClean="0"/>
                        <a:t>반석아트홀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586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성     과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창작 또는 공연활동에 대한 성과</a:t>
                      </a:r>
                      <a:endParaRPr lang="en-US" altLang="ko-KR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7620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b="1" dirty="0" smtClean="0"/>
                        <a:t>소     개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최대 </a:t>
                      </a:r>
                      <a:r>
                        <a:rPr lang="en-US" altLang="ko-KR" dirty="0" smtClean="0"/>
                        <a:t>3</a:t>
                      </a:r>
                      <a:r>
                        <a:rPr lang="ko-KR" altLang="en-US" dirty="0" smtClean="0"/>
                        <a:t>줄로 기입 </a:t>
                      </a:r>
                      <a:endParaRPr lang="en-US" altLang="ko-KR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51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영상링크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http://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모서리가 접힌 도형 3"/>
          <p:cNvSpPr/>
          <p:nvPr/>
        </p:nvSpPr>
        <p:spPr>
          <a:xfrm>
            <a:off x="4716016" y="1239700"/>
            <a:ext cx="4065224" cy="2520280"/>
          </a:xfrm>
          <a:custGeom>
            <a:avLst/>
            <a:gdLst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91046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899831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50232 w 8928992"/>
              <a:gd name="connsiteY1" fmla="*/ 289379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28992" h="3456384" stroke="0" extrusionOk="0">
                <a:moveTo>
                  <a:pt x="0" y="0"/>
                </a:moveTo>
                <a:lnTo>
                  <a:pt x="8928992" y="0"/>
                </a:ln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close/>
              </a:path>
              <a:path w="8928992" h="3456384" fill="darkenLess" stroke="0" extrusionOk="0">
                <a:moveTo>
                  <a:pt x="8352916" y="3456384"/>
                </a:moveTo>
                <a:lnTo>
                  <a:pt x="8468132" y="2995524"/>
                </a:lnTo>
                <a:lnTo>
                  <a:pt x="8928992" y="2880308"/>
                </a:lnTo>
                <a:lnTo>
                  <a:pt x="8352916" y="3456384"/>
                </a:lnTo>
                <a:close/>
              </a:path>
              <a:path w="8928992" h="3456384" fill="none" extrusionOk="0">
                <a:moveTo>
                  <a:pt x="8352916" y="3456384"/>
                </a:moveTo>
                <a:cubicBezTo>
                  <a:pt x="8352021" y="3268854"/>
                  <a:pt x="8351127" y="3081323"/>
                  <a:pt x="8350232" y="2893793"/>
                </a:cubicBez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lnTo>
                  <a:pt x="8928992" y="0"/>
                </a:lnTo>
                <a:lnTo>
                  <a:pt x="8928992" y="2880308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>
                <a:solidFill>
                  <a:schemeClr val="tx1"/>
                </a:solidFill>
              </a:rPr>
              <a:t>공연 사진</a:t>
            </a:r>
            <a:r>
              <a:rPr lang="en-US" altLang="ko-KR" sz="1600" dirty="0">
                <a:solidFill>
                  <a:schemeClr val="tx1"/>
                </a:solidFill>
              </a:rPr>
              <a:t> </a:t>
            </a:r>
            <a:r>
              <a:rPr lang="ko-KR" altLang="en-US" sz="1600" dirty="0" smtClean="0">
                <a:solidFill>
                  <a:schemeClr val="tx1"/>
                </a:solidFill>
              </a:rPr>
              <a:t>부</a:t>
            </a:r>
            <a:r>
              <a:rPr lang="ko-KR" altLang="en-US" sz="1600" dirty="0">
                <a:solidFill>
                  <a:schemeClr val="tx1"/>
                </a:solidFill>
              </a:rPr>
              <a:t>착</a:t>
            </a:r>
          </a:p>
        </p:txBody>
      </p:sp>
    </p:spTree>
    <p:extLst>
      <p:ext uri="{BB962C8B-B14F-4D97-AF65-F5344CB8AC3E}">
        <p14:creationId xmlns:p14="http://schemas.microsoft.com/office/powerpoint/2010/main" xmlns="" val="423664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모서리가 접힌 도형 3"/>
          <p:cNvSpPr/>
          <p:nvPr/>
        </p:nvSpPr>
        <p:spPr>
          <a:xfrm>
            <a:off x="362760" y="1268760"/>
            <a:ext cx="4065224" cy="2520280"/>
          </a:xfrm>
          <a:custGeom>
            <a:avLst/>
            <a:gdLst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91046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899831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50232 w 8928992"/>
              <a:gd name="connsiteY1" fmla="*/ 289379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28992" h="3456384" stroke="0" extrusionOk="0">
                <a:moveTo>
                  <a:pt x="0" y="0"/>
                </a:moveTo>
                <a:lnTo>
                  <a:pt x="8928992" y="0"/>
                </a:ln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close/>
              </a:path>
              <a:path w="8928992" h="3456384" fill="darkenLess" stroke="0" extrusionOk="0">
                <a:moveTo>
                  <a:pt x="8352916" y="3456384"/>
                </a:moveTo>
                <a:lnTo>
                  <a:pt x="8468132" y="2995524"/>
                </a:lnTo>
                <a:lnTo>
                  <a:pt x="8928992" y="2880308"/>
                </a:lnTo>
                <a:lnTo>
                  <a:pt x="8352916" y="3456384"/>
                </a:lnTo>
                <a:close/>
              </a:path>
              <a:path w="8928992" h="3456384" fill="none" extrusionOk="0">
                <a:moveTo>
                  <a:pt x="8352916" y="3456384"/>
                </a:moveTo>
                <a:cubicBezTo>
                  <a:pt x="8352021" y="3268854"/>
                  <a:pt x="8351127" y="3081323"/>
                  <a:pt x="8350232" y="2893793"/>
                </a:cubicBez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lnTo>
                  <a:pt x="8928992" y="0"/>
                </a:lnTo>
                <a:lnTo>
                  <a:pt x="8928992" y="2880308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 smtClean="0">
                <a:solidFill>
                  <a:schemeClr val="tx1"/>
                </a:solidFill>
              </a:rPr>
              <a:t>공연 사진</a:t>
            </a:r>
            <a:r>
              <a:rPr lang="en-US" altLang="ko-KR" sz="1600" dirty="0" smtClean="0">
                <a:solidFill>
                  <a:schemeClr val="tx1"/>
                </a:solidFill>
              </a:rPr>
              <a:t> </a:t>
            </a:r>
            <a:r>
              <a:rPr lang="ko-KR" altLang="en-US" sz="1600" dirty="0" smtClean="0">
                <a:solidFill>
                  <a:schemeClr val="tx1"/>
                </a:solidFill>
              </a:rPr>
              <a:t>부</a:t>
            </a:r>
            <a:r>
              <a:rPr lang="ko-KR" altLang="en-US" sz="1600" dirty="0">
                <a:solidFill>
                  <a:schemeClr val="tx1"/>
                </a:solidFill>
              </a:rPr>
              <a:t>착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95535" y="333754"/>
            <a:ext cx="8352929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smtClean="0">
                <a:latin typeface="+mj-ea"/>
                <a:ea typeface="+mj-ea"/>
              </a:rPr>
              <a:t>주요공연 </a:t>
            </a:r>
            <a:r>
              <a:rPr lang="en-US" altLang="ko-KR" sz="2100" b="1" dirty="0" smtClean="0">
                <a:latin typeface="+mj-ea"/>
                <a:ea typeface="+mj-ea"/>
              </a:rPr>
              <a:t>: &lt;</a:t>
            </a:r>
            <a:r>
              <a:rPr lang="en-US" altLang="ko-KR" sz="2100" b="1" dirty="0">
                <a:latin typeface="+mj-ea"/>
              </a:rPr>
              <a:t> ○ ○ </a:t>
            </a:r>
            <a:r>
              <a:rPr lang="ko-KR" altLang="en-US" sz="2100" b="1" dirty="0">
                <a:latin typeface="+mj-ea"/>
              </a:rPr>
              <a:t>기획공연 </a:t>
            </a:r>
            <a:r>
              <a:rPr lang="en-US" altLang="ko-KR" sz="2100" b="1" dirty="0" smtClean="0">
                <a:latin typeface="+mj-ea"/>
                <a:ea typeface="+mj-ea"/>
              </a:rPr>
              <a:t>&gt;</a:t>
            </a:r>
            <a:endParaRPr lang="ko-KR" altLang="en-US" sz="2100" b="1" dirty="0">
              <a:latin typeface="+mj-ea"/>
              <a:ea typeface="+mj-ea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40438254"/>
              </p:ext>
            </p:extLst>
          </p:nvPr>
        </p:nvGraphicFramePr>
        <p:xfrm>
          <a:off x="395536" y="3933056"/>
          <a:ext cx="8424936" cy="27174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21608"/>
                <a:gridCol w="6603328"/>
              </a:tblGrid>
              <a:tr h="4451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공연일정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0000.</a:t>
                      </a:r>
                      <a:r>
                        <a:rPr lang="en-US" altLang="ko-KR" baseline="0" dirty="0" smtClean="0"/>
                        <a:t> 00. 00 ~ 0000. 00. 00 (</a:t>
                      </a:r>
                      <a:r>
                        <a:rPr lang="ko-KR" altLang="en-US" baseline="0" dirty="0" smtClean="0"/>
                        <a:t>총 </a:t>
                      </a:r>
                      <a:r>
                        <a:rPr lang="ko-KR" altLang="en-US" dirty="0" smtClean="0"/>
                        <a:t>○회</a:t>
                      </a:r>
                      <a:r>
                        <a:rPr lang="en-US" altLang="ko-KR" dirty="0" smtClean="0"/>
                        <a:t>)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51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공연장소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err="1" smtClean="0"/>
                        <a:t>동탄복합문화센터</a:t>
                      </a:r>
                      <a:r>
                        <a:rPr lang="ko-KR" altLang="en-US" dirty="0" smtClean="0"/>
                        <a:t> </a:t>
                      </a:r>
                      <a:r>
                        <a:rPr lang="ko-KR" altLang="en-US" dirty="0" err="1" smtClean="0"/>
                        <a:t>반석아트홀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586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성     과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창작 또는 공연활동에 대한 성과 </a:t>
                      </a:r>
                      <a:endParaRPr lang="en-US" altLang="ko-KR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7620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b="1" dirty="0" smtClean="0"/>
                        <a:t>소     개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최대 </a:t>
                      </a:r>
                      <a:r>
                        <a:rPr lang="en-US" altLang="ko-KR" dirty="0" smtClean="0"/>
                        <a:t>3</a:t>
                      </a:r>
                      <a:r>
                        <a:rPr lang="ko-KR" altLang="en-US" dirty="0" smtClean="0"/>
                        <a:t>줄로 기입 </a:t>
                      </a:r>
                      <a:endParaRPr lang="en-US" altLang="ko-KR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51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영상링크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http://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모서리가 접힌 도형 3"/>
          <p:cNvSpPr/>
          <p:nvPr/>
        </p:nvSpPr>
        <p:spPr>
          <a:xfrm>
            <a:off x="4716016" y="1239700"/>
            <a:ext cx="4065224" cy="2520280"/>
          </a:xfrm>
          <a:custGeom>
            <a:avLst/>
            <a:gdLst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91046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899831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50232 w 8928992"/>
              <a:gd name="connsiteY1" fmla="*/ 289379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28992" h="3456384" stroke="0" extrusionOk="0">
                <a:moveTo>
                  <a:pt x="0" y="0"/>
                </a:moveTo>
                <a:lnTo>
                  <a:pt x="8928992" y="0"/>
                </a:ln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close/>
              </a:path>
              <a:path w="8928992" h="3456384" fill="darkenLess" stroke="0" extrusionOk="0">
                <a:moveTo>
                  <a:pt x="8352916" y="3456384"/>
                </a:moveTo>
                <a:lnTo>
                  <a:pt x="8468132" y="2995524"/>
                </a:lnTo>
                <a:lnTo>
                  <a:pt x="8928992" y="2880308"/>
                </a:lnTo>
                <a:lnTo>
                  <a:pt x="8352916" y="3456384"/>
                </a:lnTo>
                <a:close/>
              </a:path>
              <a:path w="8928992" h="3456384" fill="none" extrusionOk="0">
                <a:moveTo>
                  <a:pt x="8352916" y="3456384"/>
                </a:moveTo>
                <a:cubicBezTo>
                  <a:pt x="8352021" y="3268854"/>
                  <a:pt x="8351127" y="3081323"/>
                  <a:pt x="8350232" y="2893793"/>
                </a:cubicBez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lnTo>
                  <a:pt x="8928992" y="0"/>
                </a:lnTo>
                <a:lnTo>
                  <a:pt x="8928992" y="2880308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>
                <a:solidFill>
                  <a:schemeClr val="tx1"/>
                </a:solidFill>
              </a:rPr>
              <a:t>공연 사진</a:t>
            </a:r>
            <a:r>
              <a:rPr lang="en-US" altLang="ko-KR" sz="1600" dirty="0">
                <a:solidFill>
                  <a:schemeClr val="tx1"/>
                </a:solidFill>
              </a:rPr>
              <a:t> </a:t>
            </a:r>
            <a:r>
              <a:rPr lang="ko-KR" altLang="en-US" sz="1600" dirty="0" smtClean="0">
                <a:solidFill>
                  <a:schemeClr val="tx1"/>
                </a:solidFill>
              </a:rPr>
              <a:t>부</a:t>
            </a:r>
            <a:r>
              <a:rPr lang="ko-KR" altLang="en-US" sz="1600" dirty="0">
                <a:solidFill>
                  <a:schemeClr val="tx1"/>
                </a:solidFill>
              </a:rPr>
              <a:t>착</a:t>
            </a:r>
          </a:p>
        </p:txBody>
      </p:sp>
    </p:spTree>
    <p:extLst>
      <p:ext uri="{BB962C8B-B14F-4D97-AF65-F5344CB8AC3E}">
        <p14:creationId xmlns:p14="http://schemas.microsoft.com/office/powerpoint/2010/main" xmlns="" val="423664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모서리가 접힌 도형 3"/>
          <p:cNvSpPr/>
          <p:nvPr/>
        </p:nvSpPr>
        <p:spPr>
          <a:xfrm>
            <a:off x="362760" y="1268760"/>
            <a:ext cx="4065224" cy="2520280"/>
          </a:xfrm>
          <a:custGeom>
            <a:avLst/>
            <a:gdLst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91046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899831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50232 w 8928992"/>
              <a:gd name="connsiteY1" fmla="*/ 289379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28992" h="3456384" stroke="0" extrusionOk="0">
                <a:moveTo>
                  <a:pt x="0" y="0"/>
                </a:moveTo>
                <a:lnTo>
                  <a:pt x="8928992" y="0"/>
                </a:ln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close/>
              </a:path>
              <a:path w="8928992" h="3456384" fill="darkenLess" stroke="0" extrusionOk="0">
                <a:moveTo>
                  <a:pt x="8352916" y="3456384"/>
                </a:moveTo>
                <a:lnTo>
                  <a:pt x="8468132" y="2995524"/>
                </a:lnTo>
                <a:lnTo>
                  <a:pt x="8928992" y="2880308"/>
                </a:lnTo>
                <a:lnTo>
                  <a:pt x="8352916" y="3456384"/>
                </a:lnTo>
                <a:close/>
              </a:path>
              <a:path w="8928992" h="3456384" fill="none" extrusionOk="0">
                <a:moveTo>
                  <a:pt x="8352916" y="3456384"/>
                </a:moveTo>
                <a:cubicBezTo>
                  <a:pt x="8352021" y="3268854"/>
                  <a:pt x="8351127" y="3081323"/>
                  <a:pt x="8350232" y="2893793"/>
                </a:cubicBez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lnTo>
                  <a:pt x="8928992" y="0"/>
                </a:lnTo>
                <a:lnTo>
                  <a:pt x="8928992" y="2880308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 smtClean="0">
                <a:solidFill>
                  <a:schemeClr val="tx1"/>
                </a:solidFill>
              </a:rPr>
              <a:t>공연 사진</a:t>
            </a:r>
            <a:r>
              <a:rPr lang="en-US" altLang="ko-KR" sz="1600" dirty="0" smtClean="0">
                <a:solidFill>
                  <a:schemeClr val="tx1"/>
                </a:solidFill>
              </a:rPr>
              <a:t> </a:t>
            </a:r>
            <a:r>
              <a:rPr lang="ko-KR" altLang="en-US" sz="1600" dirty="0" smtClean="0">
                <a:solidFill>
                  <a:schemeClr val="tx1"/>
                </a:solidFill>
              </a:rPr>
              <a:t>부</a:t>
            </a:r>
            <a:r>
              <a:rPr lang="ko-KR" altLang="en-US" sz="1600" dirty="0">
                <a:solidFill>
                  <a:schemeClr val="tx1"/>
                </a:solidFill>
              </a:rPr>
              <a:t>착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95535" y="333754"/>
            <a:ext cx="8352929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smtClean="0">
                <a:latin typeface="+mj-ea"/>
                <a:ea typeface="+mj-ea"/>
              </a:rPr>
              <a:t>주요공연 </a:t>
            </a:r>
            <a:r>
              <a:rPr lang="en-US" altLang="ko-KR" sz="2100" b="1" dirty="0" smtClean="0">
                <a:latin typeface="+mj-ea"/>
                <a:ea typeface="+mj-ea"/>
              </a:rPr>
              <a:t>: &lt;</a:t>
            </a:r>
            <a:r>
              <a:rPr lang="en-US" altLang="ko-KR" sz="2100" b="1" dirty="0">
                <a:latin typeface="+mj-ea"/>
              </a:rPr>
              <a:t> ○ ○ </a:t>
            </a:r>
            <a:r>
              <a:rPr lang="ko-KR" altLang="en-US" sz="2100" b="1" dirty="0">
                <a:latin typeface="+mj-ea"/>
              </a:rPr>
              <a:t>기획공연 </a:t>
            </a:r>
            <a:r>
              <a:rPr lang="en-US" altLang="ko-KR" sz="2100" b="1" dirty="0" smtClean="0">
                <a:latin typeface="+mj-ea"/>
                <a:ea typeface="+mj-ea"/>
              </a:rPr>
              <a:t>&gt;</a:t>
            </a:r>
            <a:endParaRPr lang="ko-KR" altLang="en-US" sz="2100" b="1" dirty="0">
              <a:latin typeface="+mj-ea"/>
              <a:ea typeface="+mj-ea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40438254"/>
              </p:ext>
            </p:extLst>
          </p:nvPr>
        </p:nvGraphicFramePr>
        <p:xfrm>
          <a:off x="395536" y="3933056"/>
          <a:ext cx="8424936" cy="27174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21608"/>
                <a:gridCol w="6603328"/>
              </a:tblGrid>
              <a:tr h="4451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공연일정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0000.</a:t>
                      </a:r>
                      <a:r>
                        <a:rPr lang="en-US" altLang="ko-KR" baseline="0" dirty="0" smtClean="0"/>
                        <a:t> 00. 00 ~ 0000. 00. 00 (</a:t>
                      </a:r>
                      <a:r>
                        <a:rPr lang="ko-KR" altLang="en-US" baseline="0" dirty="0" smtClean="0"/>
                        <a:t>총 </a:t>
                      </a:r>
                      <a:r>
                        <a:rPr lang="ko-KR" altLang="en-US" dirty="0" smtClean="0"/>
                        <a:t>○회</a:t>
                      </a:r>
                      <a:r>
                        <a:rPr lang="en-US" altLang="ko-KR" dirty="0" smtClean="0"/>
                        <a:t>)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51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공연장소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err="1" smtClean="0"/>
                        <a:t>동탄복합문화센터</a:t>
                      </a:r>
                      <a:r>
                        <a:rPr lang="ko-KR" altLang="en-US" dirty="0" smtClean="0"/>
                        <a:t> </a:t>
                      </a:r>
                      <a:r>
                        <a:rPr lang="ko-KR" altLang="en-US" dirty="0" err="1" smtClean="0"/>
                        <a:t>반석아트홀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586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성     과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창작 또는 공연활동에 대한 성과 </a:t>
                      </a:r>
                      <a:endParaRPr lang="en-US" altLang="ko-KR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7620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b="1" dirty="0" smtClean="0"/>
                        <a:t>소     개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최대 </a:t>
                      </a:r>
                      <a:r>
                        <a:rPr lang="en-US" altLang="ko-KR" dirty="0" smtClean="0"/>
                        <a:t>3</a:t>
                      </a:r>
                      <a:r>
                        <a:rPr lang="ko-KR" altLang="en-US" dirty="0" smtClean="0"/>
                        <a:t>줄로 기입 </a:t>
                      </a:r>
                      <a:endParaRPr lang="en-US" altLang="ko-KR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51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영상링크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http://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모서리가 접힌 도형 3"/>
          <p:cNvSpPr/>
          <p:nvPr/>
        </p:nvSpPr>
        <p:spPr>
          <a:xfrm>
            <a:off x="4716016" y="1239700"/>
            <a:ext cx="4065224" cy="2520280"/>
          </a:xfrm>
          <a:custGeom>
            <a:avLst/>
            <a:gdLst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91046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899831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50232 w 8928992"/>
              <a:gd name="connsiteY1" fmla="*/ 289379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28992" h="3456384" stroke="0" extrusionOk="0">
                <a:moveTo>
                  <a:pt x="0" y="0"/>
                </a:moveTo>
                <a:lnTo>
                  <a:pt x="8928992" y="0"/>
                </a:ln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close/>
              </a:path>
              <a:path w="8928992" h="3456384" fill="darkenLess" stroke="0" extrusionOk="0">
                <a:moveTo>
                  <a:pt x="8352916" y="3456384"/>
                </a:moveTo>
                <a:lnTo>
                  <a:pt x="8468132" y="2995524"/>
                </a:lnTo>
                <a:lnTo>
                  <a:pt x="8928992" y="2880308"/>
                </a:lnTo>
                <a:lnTo>
                  <a:pt x="8352916" y="3456384"/>
                </a:lnTo>
                <a:close/>
              </a:path>
              <a:path w="8928992" h="3456384" fill="none" extrusionOk="0">
                <a:moveTo>
                  <a:pt x="8352916" y="3456384"/>
                </a:moveTo>
                <a:cubicBezTo>
                  <a:pt x="8352021" y="3268854"/>
                  <a:pt x="8351127" y="3081323"/>
                  <a:pt x="8350232" y="2893793"/>
                </a:cubicBez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lnTo>
                  <a:pt x="8928992" y="0"/>
                </a:lnTo>
                <a:lnTo>
                  <a:pt x="8928992" y="2880308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>
                <a:solidFill>
                  <a:schemeClr val="tx1"/>
                </a:solidFill>
              </a:rPr>
              <a:t>공연 사진</a:t>
            </a:r>
            <a:r>
              <a:rPr lang="en-US" altLang="ko-KR" sz="1600" dirty="0">
                <a:solidFill>
                  <a:schemeClr val="tx1"/>
                </a:solidFill>
              </a:rPr>
              <a:t> </a:t>
            </a:r>
            <a:r>
              <a:rPr lang="ko-KR" altLang="en-US" sz="1600" dirty="0" smtClean="0">
                <a:solidFill>
                  <a:schemeClr val="tx1"/>
                </a:solidFill>
              </a:rPr>
              <a:t>부</a:t>
            </a:r>
            <a:r>
              <a:rPr lang="ko-KR" altLang="en-US" sz="1600" dirty="0">
                <a:solidFill>
                  <a:schemeClr val="tx1"/>
                </a:solidFill>
              </a:rPr>
              <a:t>착</a:t>
            </a:r>
          </a:p>
        </p:txBody>
      </p:sp>
    </p:spTree>
    <p:extLst>
      <p:ext uri="{BB962C8B-B14F-4D97-AF65-F5344CB8AC3E}">
        <p14:creationId xmlns:p14="http://schemas.microsoft.com/office/powerpoint/2010/main" xmlns="" val="423664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모서리가 접힌 도형 3"/>
          <p:cNvSpPr/>
          <p:nvPr/>
        </p:nvSpPr>
        <p:spPr>
          <a:xfrm>
            <a:off x="362760" y="1268760"/>
            <a:ext cx="4065224" cy="2520280"/>
          </a:xfrm>
          <a:custGeom>
            <a:avLst/>
            <a:gdLst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91046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899831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50232 w 8928992"/>
              <a:gd name="connsiteY1" fmla="*/ 289379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28992" h="3456384" stroke="0" extrusionOk="0">
                <a:moveTo>
                  <a:pt x="0" y="0"/>
                </a:moveTo>
                <a:lnTo>
                  <a:pt x="8928992" y="0"/>
                </a:ln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close/>
              </a:path>
              <a:path w="8928992" h="3456384" fill="darkenLess" stroke="0" extrusionOk="0">
                <a:moveTo>
                  <a:pt x="8352916" y="3456384"/>
                </a:moveTo>
                <a:lnTo>
                  <a:pt x="8468132" y="2995524"/>
                </a:lnTo>
                <a:lnTo>
                  <a:pt x="8928992" y="2880308"/>
                </a:lnTo>
                <a:lnTo>
                  <a:pt x="8352916" y="3456384"/>
                </a:lnTo>
                <a:close/>
              </a:path>
              <a:path w="8928992" h="3456384" fill="none" extrusionOk="0">
                <a:moveTo>
                  <a:pt x="8352916" y="3456384"/>
                </a:moveTo>
                <a:cubicBezTo>
                  <a:pt x="8352021" y="3268854"/>
                  <a:pt x="8351127" y="3081323"/>
                  <a:pt x="8350232" y="2893793"/>
                </a:cubicBez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lnTo>
                  <a:pt x="8928992" y="0"/>
                </a:lnTo>
                <a:lnTo>
                  <a:pt x="8928992" y="2880308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 smtClean="0">
                <a:solidFill>
                  <a:schemeClr val="tx1"/>
                </a:solidFill>
              </a:rPr>
              <a:t>공연 사진</a:t>
            </a:r>
            <a:r>
              <a:rPr lang="en-US" altLang="ko-KR" sz="1600" dirty="0" smtClean="0">
                <a:solidFill>
                  <a:schemeClr val="tx1"/>
                </a:solidFill>
              </a:rPr>
              <a:t> </a:t>
            </a:r>
            <a:r>
              <a:rPr lang="ko-KR" altLang="en-US" sz="1600" dirty="0" smtClean="0">
                <a:solidFill>
                  <a:schemeClr val="tx1"/>
                </a:solidFill>
              </a:rPr>
              <a:t>부</a:t>
            </a:r>
            <a:r>
              <a:rPr lang="ko-KR" altLang="en-US" sz="1600" dirty="0">
                <a:solidFill>
                  <a:schemeClr val="tx1"/>
                </a:solidFill>
              </a:rPr>
              <a:t>착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95535" y="333754"/>
            <a:ext cx="4032449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smtClean="0">
                <a:latin typeface="+mj-ea"/>
                <a:ea typeface="+mj-ea"/>
              </a:rPr>
              <a:t>주요공연 </a:t>
            </a:r>
            <a:r>
              <a:rPr lang="en-US" altLang="ko-KR" sz="2100" b="1" dirty="0">
                <a:latin typeface="+mj-ea"/>
                <a:ea typeface="+mj-ea"/>
              </a:rPr>
              <a:t>: </a:t>
            </a:r>
            <a:r>
              <a:rPr lang="en-US" altLang="ko-KR" sz="2100" b="1" dirty="0" smtClean="0">
                <a:latin typeface="+mj-ea"/>
                <a:ea typeface="+mj-ea"/>
              </a:rPr>
              <a:t>&lt; ○</a:t>
            </a:r>
            <a:r>
              <a:rPr lang="en-US" altLang="ko-KR" sz="2100" b="1" dirty="0" smtClean="0">
                <a:latin typeface="+mj-ea"/>
              </a:rPr>
              <a:t> </a:t>
            </a:r>
            <a:r>
              <a:rPr lang="en-US" altLang="ko-KR" sz="2100" b="1" dirty="0">
                <a:latin typeface="+mj-ea"/>
              </a:rPr>
              <a:t>○ </a:t>
            </a:r>
            <a:r>
              <a:rPr lang="ko-KR" altLang="en-US" sz="2100" b="1" dirty="0" smtClean="0">
                <a:latin typeface="+mj-ea"/>
              </a:rPr>
              <a:t>기획</a:t>
            </a:r>
            <a:r>
              <a:rPr lang="ko-KR" altLang="en-US" sz="2100" b="1" dirty="0" smtClean="0">
                <a:latin typeface="+mj-ea"/>
                <a:ea typeface="+mj-ea"/>
              </a:rPr>
              <a:t>공연 </a:t>
            </a:r>
            <a:r>
              <a:rPr lang="en-US" altLang="ko-KR" sz="2100" b="1" dirty="0" smtClean="0">
                <a:latin typeface="+mj-ea"/>
                <a:ea typeface="+mj-ea"/>
              </a:rPr>
              <a:t>&gt;</a:t>
            </a:r>
            <a:endParaRPr lang="ko-KR" altLang="en-US" sz="2100" b="1" dirty="0">
              <a:latin typeface="+mj-ea"/>
              <a:ea typeface="+mj-ea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모서리가 접힌 도형 3"/>
          <p:cNvSpPr/>
          <p:nvPr/>
        </p:nvSpPr>
        <p:spPr>
          <a:xfrm>
            <a:off x="4716016" y="1261253"/>
            <a:ext cx="4065224" cy="2520280"/>
          </a:xfrm>
          <a:custGeom>
            <a:avLst/>
            <a:gdLst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91046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899831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50232 w 8928992"/>
              <a:gd name="connsiteY1" fmla="*/ 289379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28992" h="3456384" stroke="0" extrusionOk="0">
                <a:moveTo>
                  <a:pt x="0" y="0"/>
                </a:moveTo>
                <a:lnTo>
                  <a:pt x="8928992" y="0"/>
                </a:ln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close/>
              </a:path>
              <a:path w="8928992" h="3456384" fill="darkenLess" stroke="0" extrusionOk="0">
                <a:moveTo>
                  <a:pt x="8352916" y="3456384"/>
                </a:moveTo>
                <a:lnTo>
                  <a:pt x="8468132" y="2995524"/>
                </a:lnTo>
                <a:lnTo>
                  <a:pt x="8928992" y="2880308"/>
                </a:lnTo>
                <a:lnTo>
                  <a:pt x="8352916" y="3456384"/>
                </a:lnTo>
                <a:close/>
              </a:path>
              <a:path w="8928992" h="3456384" fill="none" extrusionOk="0">
                <a:moveTo>
                  <a:pt x="8352916" y="3456384"/>
                </a:moveTo>
                <a:cubicBezTo>
                  <a:pt x="8352021" y="3268854"/>
                  <a:pt x="8351127" y="3081323"/>
                  <a:pt x="8350232" y="2893793"/>
                </a:cubicBez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lnTo>
                  <a:pt x="8928992" y="0"/>
                </a:lnTo>
                <a:lnTo>
                  <a:pt x="8928992" y="2880308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>
                <a:solidFill>
                  <a:schemeClr val="tx1"/>
                </a:solidFill>
              </a:rPr>
              <a:t>공연 사진</a:t>
            </a:r>
            <a:r>
              <a:rPr lang="en-US" altLang="ko-KR" sz="1600" dirty="0">
                <a:solidFill>
                  <a:schemeClr val="tx1"/>
                </a:solidFill>
              </a:rPr>
              <a:t> </a:t>
            </a:r>
            <a:r>
              <a:rPr lang="ko-KR" altLang="en-US" sz="1600" dirty="0">
                <a:solidFill>
                  <a:schemeClr val="tx1"/>
                </a:solidFill>
              </a:rPr>
              <a:t>부착</a:t>
            </a:r>
          </a:p>
        </p:txBody>
      </p:sp>
      <p:sp>
        <p:nvSpPr>
          <p:cNvPr id="9" name="모서리가 접힌 도형 3"/>
          <p:cNvSpPr/>
          <p:nvPr/>
        </p:nvSpPr>
        <p:spPr>
          <a:xfrm>
            <a:off x="362760" y="4052471"/>
            <a:ext cx="4065224" cy="2520280"/>
          </a:xfrm>
          <a:custGeom>
            <a:avLst/>
            <a:gdLst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91046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899831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50232 w 8928992"/>
              <a:gd name="connsiteY1" fmla="*/ 289379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28992" h="3456384" stroke="0" extrusionOk="0">
                <a:moveTo>
                  <a:pt x="0" y="0"/>
                </a:moveTo>
                <a:lnTo>
                  <a:pt x="8928992" y="0"/>
                </a:ln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close/>
              </a:path>
              <a:path w="8928992" h="3456384" fill="darkenLess" stroke="0" extrusionOk="0">
                <a:moveTo>
                  <a:pt x="8352916" y="3456384"/>
                </a:moveTo>
                <a:lnTo>
                  <a:pt x="8468132" y="2995524"/>
                </a:lnTo>
                <a:lnTo>
                  <a:pt x="8928992" y="2880308"/>
                </a:lnTo>
                <a:lnTo>
                  <a:pt x="8352916" y="3456384"/>
                </a:lnTo>
                <a:close/>
              </a:path>
              <a:path w="8928992" h="3456384" fill="none" extrusionOk="0">
                <a:moveTo>
                  <a:pt x="8352916" y="3456384"/>
                </a:moveTo>
                <a:cubicBezTo>
                  <a:pt x="8352021" y="3268854"/>
                  <a:pt x="8351127" y="3081323"/>
                  <a:pt x="8350232" y="2893793"/>
                </a:cubicBez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lnTo>
                  <a:pt x="8928992" y="0"/>
                </a:lnTo>
                <a:lnTo>
                  <a:pt x="8928992" y="2880308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>
                <a:solidFill>
                  <a:schemeClr val="tx1"/>
                </a:solidFill>
              </a:rPr>
              <a:t>공연 사진</a:t>
            </a:r>
            <a:r>
              <a:rPr lang="en-US" altLang="ko-KR" sz="1600" dirty="0">
                <a:solidFill>
                  <a:schemeClr val="tx1"/>
                </a:solidFill>
              </a:rPr>
              <a:t> </a:t>
            </a:r>
            <a:r>
              <a:rPr lang="ko-KR" altLang="en-US" sz="1600" dirty="0">
                <a:solidFill>
                  <a:schemeClr val="tx1"/>
                </a:solidFill>
              </a:rPr>
              <a:t>부착</a:t>
            </a:r>
          </a:p>
        </p:txBody>
      </p:sp>
      <p:sp>
        <p:nvSpPr>
          <p:cNvPr id="10" name="모서리가 접힌 도형 3"/>
          <p:cNvSpPr/>
          <p:nvPr/>
        </p:nvSpPr>
        <p:spPr>
          <a:xfrm>
            <a:off x="4716016" y="4044964"/>
            <a:ext cx="4065224" cy="2520280"/>
          </a:xfrm>
          <a:custGeom>
            <a:avLst/>
            <a:gdLst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91046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899831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50232 w 8928992"/>
              <a:gd name="connsiteY1" fmla="*/ 289379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28992" h="3456384" stroke="0" extrusionOk="0">
                <a:moveTo>
                  <a:pt x="0" y="0"/>
                </a:moveTo>
                <a:lnTo>
                  <a:pt x="8928992" y="0"/>
                </a:ln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close/>
              </a:path>
              <a:path w="8928992" h="3456384" fill="darkenLess" stroke="0" extrusionOk="0">
                <a:moveTo>
                  <a:pt x="8352916" y="3456384"/>
                </a:moveTo>
                <a:lnTo>
                  <a:pt x="8468132" y="2995524"/>
                </a:lnTo>
                <a:lnTo>
                  <a:pt x="8928992" y="2880308"/>
                </a:lnTo>
                <a:lnTo>
                  <a:pt x="8352916" y="3456384"/>
                </a:lnTo>
                <a:close/>
              </a:path>
              <a:path w="8928992" h="3456384" fill="none" extrusionOk="0">
                <a:moveTo>
                  <a:pt x="8352916" y="3456384"/>
                </a:moveTo>
                <a:cubicBezTo>
                  <a:pt x="8352021" y="3268854"/>
                  <a:pt x="8351127" y="3081323"/>
                  <a:pt x="8350232" y="2893793"/>
                </a:cubicBez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lnTo>
                  <a:pt x="8928992" y="0"/>
                </a:lnTo>
                <a:lnTo>
                  <a:pt x="8928992" y="2880308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>
                <a:solidFill>
                  <a:schemeClr val="tx1"/>
                </a:solidFill>
              </a:rPr>
              <a:t>공연 사진</a:t>
            </a:r>
            <a:r>
              <a:rPr lang="en-US" altLang="ko-KR" sz="1600" dirty="0">
                <a:solidFill>
                  <a:schemeClr val="tx1"/>
                </a:solidFill>
              </a:rPr>
              <a:t> </a:t>
            </a:r>
            <a:r>
              <a:rPr lang="ko-KR" altLang="en-US" sz="1600" dirty="0">
                <a:solidFill>
                  <a:schemeClr val="tx1"/>
                </a:solidFill>
              </a:rPr>
              <a:t>부착</a:t>
            </a:r>
          </a:p>
        </p:txBody>
      </p:sp>
    </p:spTree>
    <p:extLst>
      <p:ext uri="{BB962C8B-B14F-4D97-AF65-F5344CB8AC3E}">
        <p14:creationId xmlns:p14="http://schemas.microsoft.com/office/powerpoint/2010/main" xmlns="" val="3834221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395535" y="333754"/>
            <a:ext cx="4032449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smtClean="0">
                <a:latin typeface="+mj-ea"/>
                <a:ea typeface="+mj-ea"/>
              </a:rPr>
              <a:t>주요공연 </a:t>
            </a:r>
            <a:r>
              <a:rPr lang="en-US" altLang="ko-KR" sz="2100" b="1" dirty="0" smtClean="0">
                <a:latin typeface="+mj-ea"/>
                <a:ea typeface="+mj-ea"/>
              </a:rPr>
              <a:t>: &lt;</a:t>
            </a:r>
            <a:r>
              <a:rPr lang="en-US" altLang="ko-KR" sz="2100" b="1" dirty="0">
                <a:latin typeface="+mj-ea"/>
              </a:rPr>
              <a:t> ○ ○ </a:t>
            </a:r>
            <a:r>
              <a:rPr lang="ko-KR" altLang="en-US" sz="2100" b="1" dirty="0">
                <a:latin typeface="+mj-ea"/>
              </a:rPr>
              <a:t>기획공연 </a:t>
            </a:r>
            <a:r>
              <a:rPr lang="en-US" altLang="ko-KR" sz="2100" b="1" dirty="0" smtClean="0">
                <a:latin typeface="+mj-ea"/>
                <a:ea typeface="+mj-ea"/>
              </a:rPr>
              <a:t>&gt;</a:t>
            </a:r>
            <a:endParaRPr lang="ko-KR" altLang="en-US" sz="2100" b="1" dirty="0">
              <a:latin typeface="+mj-ea"/>
              <a:ea typeface="+mj-ea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모서리가 접힌 도형 1"/>
          <p:cNvSpPr/>
          <p:nvPr/>
        </p:nvSpPr>
        <p:spPr>
          <a:xfrm>
            <a:off x="453322" y="1240348"/>
            <a:ext cx="4028926" cy="5328592"/>
          </a:xfrm>
          <a:custGeom>
            <a:avLst/>
            <a:gdLst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2953815 w 3528392"/>
              <a:gd name="connsiteY1" fmla="*/ 4744961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2949289 w 3528392"/>
              <a:gd name="connsiteY1" fmla="*/ 4749488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2953815 w 3528392"/>
              <a:gd name="connsiteY1" fmla="*/ 4744961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28392" h="5328592" stroke="0" extrusionOk="0">
                <a:moveTo>
                  <a:pt x="0" y="0"/>
                </a:moveTo>
                <a:lnTo>
                  <a:pt x="3528392" y="0"/>
                </a:lnTo>
                <a:lnTo>
                  <a:pt x="3528392" y="4740515"/>
                </a:lnTo>
                <a:lnTo>
                  <a:pt x="2940315" y="5328592"/>
                </a:lnTo>
                <a:lnTo>
                  <a:pt x="0" y="5328592"/>
                </a:lnTo>
                <a:lnTo>
                  <a:pt x="0" y="0"/>
                </a:lnTo>
                <a:close/>
              </a:path>
              <a:path w="3528392" h="5328592" fill="darkenLess" stroke="0" extrusionOk="0">
                <a:moveTo>
                  <a:pt x="2940315" y="5328592"/>
                </a:moveTo>
                <a:lnTo>
                  <a:pt x="2949289" y="4749488"/>
                </a:lnTo>
                <a:lnTo>
                  <a:pt x="3528392" y="4740515"/>
                </a:lnTo>
                <a:lnTo>
                  <a:pt x="2940315" y="5328592"/>
                </a:lnTo>
                <a:close/>
              </a:path>
              <a:path w="3528392" h="5328592" fill="none" extrusionOk="0">
                <a:moveTo>
                  <a:pt x="2940315" y="5328592"/>
                </a:moveTo>
                <a:lnTo>
                  <a:pt x="2953815" y="4744961"/>
                </a:lnTo>
                <a:lnTo>
                  <a:pt x="3528392" y="4740515"/>
                </a:lnTo>
                <a:lnTo>
                  <a:pt x="2940315" y="5328592"/>
                </a:lnTo>
                <a:lnTo>
                  <a:pt x="0" y="5328592"/>
                </a:lnTo>
                <a:lnTo>
                  <a:pt x="0" y="0"/>
                </a:lnTo>
                <a:lnTo>
                  <a:pt x="3528392" y="0"/>
                </a:lnTo>
                <a:lnTo>
                  <a:pt x="3528392" y="4740515"/>
                </a:lnTo>
              </a:path>
            </a:pathLst>
          </a:cu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</a:rPr>
              <a:t>홍보물 사진 부착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9" name="모서리가 접힌 도형 1"/>
          <p:cNvSpPr/>
          <p:nvPr/>
        </p:nvSpPr>
        <p:spPr>
          <a:xfrm>
            <a:off x="4698272" y="1240348"/>
            <a:ext cx="4028926" cy="5328592"/>
          </a:xfrm>
          <a:custGeom>
            <a:avLst/>
            <a:gdLst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2953815 w 3528392"/>
              <a:gd name="connsiteY1" fmla="*/ 4744961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2949289 w 3528392"/>
              <a:gd name="connsiteY1" fmla="*/ 4749488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2953815 w 3528392"/>
              <a:gd name="connsiteY1" fmla="*/ 4744961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28392" h="5328592" stroke="0" extrusionOk="0">
                <a:moveTo>
                  <a:pt x="0" y="0"/>
                </a:moveTo>
                <a:lnTo>
                  <a:pt x="3528392" y="0"/>
                </a:lnTo>
                <a:lnTo>
                  <a:pt x="3528392" y="4740515"/>
                </a:lnTo>
                <a:lnTo>
                  <a:pt x="2940315" y="5328592"/>
                </a:lnTo>
                <a:lnTo>
                  <a:pt x="0" y="5328592"/>
                </a:lnTo>
                <a:lnTo>
                  <a:pt x="0" y="0"/>
                </a:lnTo>
                <a:close/>
              </a:path>
              <a:path w="3528392" h="5328592" fill="darkenLess" stroke="0" extrusionOk="0">
                <a:moveTo>
                  <a:pt x="2940315" y="5328592"/>
                </a:moveTo>
                <a:lnTo>
                  <a:pt x="2949289" y="4749488"/>
                </a:lnTo>
                <a:lnTo>
                  <a:pt x="3528392" y="4740515"/>
                </a:lnTo>
                <a:lnTo>
                  <a:pt x="2940315" y="5328592"/>
                </a:lnTo>
                <a:close/>
              </a:path>
              <a:path w="3528392" h="5328592" fill="none" extrusionOk="0">
                <a:moveTo>
                  <a:pt x="2940315" y="5328592"/>
                </a:moveTo>
                <a:lnTo>
                  <a:pt x="2953815" y="4744961"/>
                </a:lnTo>
                <a:lnTo>
                  <a:pt x="3528392" y="4740515"/>
                </a:lnTo>
                <a:lnTo>
                  <a:pt x="2940315" y="5328592"/>
                </a:lnTo>
                <a:lnTo>
                  <a:pt x="0" y="5328592"/>
                </a:lnTo>
                <a:lnTo>
                  <a:pt x="0" y="0"/>
                </a:lnTo>
                <a:lnTo>
                  <a:pt x="3528392" y="0"/>
                </a:lnTo>
                <a:lnTo>
                  <a:pt x="3528392" y="4740515"/>
                </a:lnTo>
              </a:path>
            </a:pathLst>
          </a:cu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</a:rPr>
              <a:t>홍보물 사진 부착</a:t>
            </a:r>
          </a:p>
        </p:txBody>
      </p:sp>
    </p:spTree>
    <p:extLst>
      <p:ext uri="{BB962C8B-B14F-4D97-AF65-F5344CB8AC3E}">
        <p14:creationId xmlns:p14="http://schemas.microsoft.com/office/powerpoint/2010/main" xmlns="" val="2859745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395535" y="333754"/>
            <a:ext cx="4032449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smtClean="0">
                <a:latin typeface="+mj-ea"/>
                <a:ea typeface="+mj-ea"/>
              </a:rPr>
              <a:t>주요공연 </a:t>
            </a:r>
            <a:r>
              <a:rPr lang="en-US" altLang="ko-KR" sz="2100" b="1" dirty="0" smtClean="0">
                <a:latin typeface="+mj-ea"/>
                <a:ea typeface="+mj-ea"/>
              </a:rPr>
              <a:t>: &lt;</a:t>
            </a:r>
            <a:r>
              <a:rPr lang="en-US" altLang="ko-KR" sz="2100" b="1" dirty="0">
                <a:latin typeface="+mj-ea"/>
              </a:rPr>
              <a:t> ○ ○ </a:t>
            </a:r>
            <a:r>
              <a:rPr lang="ko-KR" altLang="en-US" sz="2100" b="1" dirty="0">
                <a:latin typeface="+mj-ea"/>
              </a:rPr>
              <a:t>기획공연 </a:t>
            </a:r>
            <a:r>
              <a:rPr lang="en-US" altLang="ko-KR" sz="2100" b="1" dirty="0" smtClean="0">
                <a:latin typeface="+mj-ea"/>
                <a:ea typeface="+mj-ea"/>
              </a:rPr>
              <a:t>&gt;</a:t>
            </a:r>
            <a:endParaRPr lang="ko-KR" altLang="en-US" sz="2100" b="1" dirty="0">
              <a:latin typeface="+mj-ea"/>
              <a:ea typeface="+mj-ea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384903" y="1207385"/>
            <a:ext cx="6984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언론보도 스크랩</a:t>
            </a:r>
            <a:r>
              <a:rPr lang="en-US" altLang="ko-KR" dirty="0" smtClean="0"/>
              <a:t>(0000.00.00,  </a:t>
            </a:r>
            <a:r>
              <a:rPr lang="ko-KR" altLang="en-US" dirty="0"/>
              <a:t>○○</a:t>
            </a:r>
            <a:r>
              <a:rPr lang="ko-KR" altLang="en-US" dirty="0" smtClean="0"/>
              <a:t>일보</a:t>
            </a:r>
            <a:r>
              <a:rPr lang="en-US" altLang="ko-KR" dirty="0" smtClean="0"/>
              <a:t>)</a:t>
            </a:r>
            <a:endParaRPr lang="ko-KR" altLang="en-US" dirty="0"/>
          </a:p>
        </p:txBody>
      </p:sp>
      <p:sp>
        <p:nvSpPr>
          <p:cNvPr id="11" name="모서리가 접힌 도형 1"/>
          <p:cNvSpPr/>
          <p:nvPr/>
        </p:nvSpPr>
        <p:spPr>
          <a:xfrm>
            <a:off x="471066" y="1700808"/>
            <a:ext cx="4028926" cy="4868132"/>
          </a:xfrm>
          <a:custGeom>
            <a:avLst/>
            <a:gdLst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2953815 w 3528392"/>
              <a:gd name="connsiteY1" fmla="*/ 4744961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2949289 w 3528392"/>
              <a:gd name="connsiteY1" fmla="*/ 4749488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2953815 w 3528392"/>
              <a:gd name="connsiteY1" fmla="*/ 4744961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28392" h="5328592" stroke="0" extrusionOk="0">
                <a:moveTo>
                  <a:pt x="0" y="0"/>
                </a:moveTo>
                <a:lnTo>
                  <a:pt x="3528392" y="0"/>
                </a:lnTo>
                <a:lnTo>
                  <a:pt x="3528392" y="4740515"/>
                </a:lnTo>
                <a:lnTo>
                  <a:pt x="2940315" y="5328592"/>
                </a:lnTo>
                <a:lnTo>
                  <a:pt x="0" y="5328592"/>
                </a:lnTo>
                <a:lnTo>
                  <a:pt x="0" y="0"/>
                </a:lnTo>
                <a:close/>
              </a:path>
              <a:path w="3528392" h="5328592" fill="darkenLess" stroke="0" extrusionOk="0">
                <a:moveTo>
                  <a:pt x="2940315" y="5328592"/>
                </a:moveTo>
                <a:lnTo>
                  <a:pt x="2949289" y="4749488"/>
                </a:lnTo>
                <a:lnTo>
                  <a:pt x="3528392" y="4740515"/>
                </a:lnTo>
                <a:lnTo>
                  <a:pt x="2940315" y="5328592"/>
                </a:lnTo>
                <a:close/>
              </a:path>
              <a:path w="3528392" h="5328592" fill="none" extrusionOk="0">
                <a:moveTo>
                  <a:pt x="2940315" y="5328592"/>
                </a:moveTo>
                <a:lnTo>
                  <a:pt x="2953815" y="4744961"/>
                </a:lnTo>
                <a:lnTo>
                  <a:pt x="3528392" y="4740515"/>
                </a:lnTo>
                <a:lnTo>
                  <a:pt x="2940315" y="5328592"/>
                </a:lnTo>
                <a:lnTo>
                  <a:pt x="0" y="5328592"/>
                </a:lnTo>
                <a:lnTo>
                  <a:pt x="0" y="0"/>
                </a:lnTo>
                <a:lnTo>
                  <a:pt x="3528392" y="0"/>
                </a:lnTo>
                <a:lnTo>
                  <a:pt x="3528392" y="4740515"/>
                </a:lnTo>
              </a:path>
            </a:pathLst>
          </a:cu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</a:rPr>
              <a:t>언론보도 이미지</a:t>
            </a:r>
            <a:r>
              <a:rPr lang="en-US" altLang="ko-KR" dirty="0" smtClean="0">
                <a:solidFill>
                  <a:schemeClr val="tx1"/>
                </a:solidFill>
              </a:rPr>
              <a:t>(</a:t>
            </a:r>
            <a:r>
              <a:rPr lang="ko-KR" altLang="en-US" dirty="0" smtClean="0">
                <a:solidFill>
                  <a:schemeClr val="tx1"/>
                </a:solidFill>
              </a:rPr>
              <a:t>스캔</a:t>
            </a:r>
            <a:r>
              <a:rPr lang="en-US" altLang="ko-KR" dirty="0" smtClean="0">
                <a:solidFill>
                  <a:schemeClr val="tx1"/>
                </a:solidFill>
              </a:rPr>
              <a:t>, </a:t>
            </a:r>
            <a:r>
              <a:rPr lang="ko-KR" altLang="en-US" dirty="0" err="1" smtClean="0">
                <a:solidFill>
                  <a:schemeClr val="tx1"/>
                </a:solidFill>
              </a:rPr>
              <a:t>캡쳐</a:t>
            </a:r>
            <a:r>
              <a:rPr lang="en-US" altLang="ko-KR" dirty="0" smtClean="0">
                <a:solidFill>
                  <a:schemeClr val="tx1"/>
                </a:solidFill>
              </a:rPr>
              <a:t>)</a:t>
            </a:r>
            <a:r>
              <a:rPr lang="ko-KR" altLang="en-US" dirty="0" smtClean="0">
                <a:solidFill>
                  <a:schemeClr val="tx1"/>
                </a:solidFill>
              </a:rPr>
              <a:t> 부</a:t>
            </a:r>
            <a:r>
              <a:rPr lang="ko-KR" altLang="en-US" dirty="0">
                <a:solidFill>
                  <a:schemeClr val="tx1"/>
                </a:solidFill>
              </a:rPr>
              <a:t>착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860032" y="1708619"/>
            <a:ext cx="3816424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기사 주요 내용</a:t>
            </a:r>
            <a:r>
              <a:rPr lang="en-US" altLang="ko-KR" dirty="0" smtClean="0"/>
              <a:t>(</a:t>
            </a:r>
            <a:r>
              <a:rPr lang="ko-KR" altLang="en-US" dirty="0" smtClean="0"/>
              <a:t>요약</a:t>
            </a:r>
            <a:r>
              <a:rPr lang="en-US" altLang="ko-KR" dirty="0" smtClean="0"/>
              <a:t>)</a:t>
            </a:r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3008336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1130</TotalTime>
  <Words>424</Words>
  <Application>Microsoft Office PowerPoint</Application>
  <PresentationFormat>화면 슬라이드 쇼(4:3)</PresentationFormat>
  <Paragraphs>113</Paragraphs>
  <Slides>10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10</vt:i4>
      </vt:variant>
    </vt:vector>
  </HeadingPairs>
  <TitlesOfParts>
    <vt:vector size="11" baseType="lpstr">
      <vt:lpstr>Office 테마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  <vt:lpstr>슬라이드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2015 예술창작지원-시각예술 세부사업계획서</dc:title>
  <dc:creator>user</dc:creator>
  <cp:lastModifiedBy>Windows 사용자</cp:lastModifiedBy>
  <cp:revision>134</cp:revision>
  <cp:lastPrinted>2017-01-12T05:42:51Z</cp:lastPrinted>
  <dcterms:created xsi:type="dcterms:W3CDTF">2014-12-08T04:12:53Z</dcterms:created>
  <dcterms:modified xsi:type="dcterms:W3CDTF">2023-02-07T05:05:32Z</dcterms:modified>
</cp:coreProperties>
</file>