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4" r:id="rId3"/>
    <p:sldId id="265" r:id="rId4"/>
    <p:sldId id="266" r:id="rId5"/>
    <p:sldId id="271" r:id="rId6"/>
    <p:sldId id="272" r:id="rId7"/>
    <p:sldId id="269" r:id="rId8"/>
    <p:sldId id="267" r:id="rId9"/>
    <p:sldId id="268" r:id="rId10"/>
    <p:sldId id="270" r:id="rId11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CA"/>
    <a:srgbClr val="E33093"/>
    <a:srgbClr val="442AD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60" d="100"/>
          <a:sy n="60" d="100"/>
        </p:scale>
        <p:origin x="-3084" y="-12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pPr/>
              <a:t>2023-02-07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F1BBC-ED50-4128-A7AD-FFD5FD21EE3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E99151-CBE5-488D-9CF2-071669589A3F}" type="datetime1">
              <a:rPr lang="ko-KR" altLang="en-US" smtClean="0"/>
              <a:pPr/>
              <a:t>2023-02-07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45C58A-B6E6-424E-996C-E3A764242D72}" type="datetime1">
              <a:rPr lang="ko-KR" altLang="en-US" smtClean="0"/>
              <a:pPr/>
              <a:t>2023-02-07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GsKE6C1OAH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cf.or.kr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cf.or.kr/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cf.or.kr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777686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제외하고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20page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영상은 삽입이 불가하며 링크만 가능합니다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.(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용량 제한 문제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링크된 영상들은 가장 마지막 페이지에 영상 링크들을 모아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만약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심의 때 참고영상으로 시청된다면 선호하는 재생순서대로 목록을 생성해주시면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됩니다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*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 링크는 필수사항은 아닙니다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상훈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교육이력 등을 제외하고는 최근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년간 실적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최근부터 과거 순으로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2022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 smtClean="0"/>
              <a:t>→ </a:t>
            </a:r>
            <a:r>
              <a:rPr lang="en-US" altLang="ko-KR" sz="1400" dirty="0" smtClean="0"/>
              <a:t>2021</a:t>
            </a:r>
            <a:r>
              <a:rPr lang="ko-KR" altLang="en-US" sz="1400" dirty="0" smtClean="0"/>
              <a:t>년 → </a:t>
            </a:r>
            <a:r>
              <a:rPr lang="en-US" altLang="ko-KR" sz="1400" dirty="0" smtClean="0"/>
              <a:t>2020</a:t>
            </a:r>
            <a:r>
              <a:rPr lang="ko-KR" altLang="en-US" sz="1400" dirty="0" smtClean="0"/>
              <a:t>년</a:t>
            </a:r>
            <a:endParaRPr lang="en-US" altLang="ko-KR" sz="1400" dirty="0" smtClean="0"/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역량을 보여줄 수 있도록 주요 공연 및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이번 지원사업을 통해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활동하고자 하는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공연에 참고할 수 있는 작품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804248" y="422688"/>
            <a:ext cx="1906531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 </a:t>
            </a:r>
            <a:r>
              <a:rPr lang="ko-KR" altLang="en-US" sz="1600" dirty="0" smtClean="0">
                <a:latin typeface="+mj-ea"/>
                <a:ea typeface="+mj-ea"/>
              </a:rPr>
              <a:t>공연 예술 부문 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대표 영상 목록</a:t>
            </a:r>
            <a:r>
              <a:rPr lang="en-US" altLang="ko-KR" sz="2100" b="1" dirty="0" smtClean="0">
                <a:latin typeface="+mj-ea"/>
                <a:ea typeface="+mj-ea"/>
              </a:rPr>
              <a:t>(</a:t>
            </a:r>
            <a:r>
              <a:rPr lang="ko-KR" altLang="en-US" sz="2100" b="1" dirty="0" smtClean="0">
                <a:latin typeface="+mj-ea"/>
                <a:ea typeface="+mj-ea"/>
              </a:rPr>
              <a:t>링크</a:t>
            </a:r>
            <a:r>
              <a:rPr lang="en-US" altLang="ko-KR" sz="2100" b="1" dirty="0" smtClean="0">
                <a:latin typeface="+mj-ea"/>
                <a:ea typeface="+mj-ea"/>
              </a:rPr>
              <a:t>)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09118145"/>
              </p:ext>
            </p:extLst>
          </p:nvPr>
        </p:nvGraphicFramePr>
        <p:xfrm>
          <a:off x="368477" y="1196752"/>
          <a:ext cx="8316924" cy="3044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1115"/>
                <a:gridCol w="1800200"/>
                <a:gridCol w="1296144"/>
                <a:gridCol w="3744416"/>
                <a:gridCol w="945049"/>
              </a:tblGrid>
              <a:tr h="7406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 smtClean="0"/>
                        <a:t>연번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err="1" smtClean="0"/>
                        <a:t>공연명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err="1" smtClean="0"/>
                        <a:t>작품명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제작</a:t>
                      </a:r>
                      <a:endParaRPr lang="en-US" altLang="ko-KR" b="1" dirty="0" smtClean="0"/>
                    </a:p>
                    <a:p>
                      <a:pPr algn="ctr"/>
                      <a:r>
                        <a:rPr lang="ko-KR" altLang="en-US" b="1" dirty="0" smtClean="0"/>
                        <a:t>연도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>
                          <a:hlinkClick r:id="rId2"/>
                        </a:rPr>
                        <a:t>https://youtu.be/GsKE6C1OAHE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2022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클릭하면 해당영상으로 링크가 되도록 하이퍼링크를 활성화시켜 주시기 바랍니다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5536" y="4509120"/>
            <a:ext cx="82809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* </a:t>
            </a:r>
            <a:r>
              <a:rPr lang="ko-KR" altLang="en-US" sz="1400" dirty="0" smtClean="0"/>
              <a:t>앞에서 기재하신 영상 링크를 전부 적어주실 필요는 없으며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필요하시면 칸을 늘려 사용해주시면 됩니다</a:t>
            </a:r>
            <a:r>
              <a:rPr lang="en-US" altLang="ko-KR" sz="1400" dirty="0" smtClean="0"/>
              <a:t>. </a:t>
            </a:r>
            <a:r>
              <a:rPr lang="ko-KR" altLang="en-US" sz="1400" dirty="0" smtClean="0"/>
              <a:t>또한 심의위원이 심의 도중 영상자료 시청을 요청하는 경우에는 </a:t>
            </a:r>
            <a:r>
              <a:rPr lang="ko-KR" altLang="en-US" sz="1400" b="1" dirty="0" err="1" smtClean="0"/>
              <a:t>연번에</a:t>
            </a:r>
            <a:r>
              <a:rPr lang="ko-KR" altLang="en-US" sz="1400" b="1" dirty="0" smtClean="0"/>
              <a:t> 적어주신 순서대로 재생</a:t>
            </a:r>
            <a:r>
              <a:rPr lang="ko-KR" altLang="en-US" sz="1400" dirty="0" smtClean="0"/>
              <a:t>합니다</a:t>
            </a:r>
            <a:r>
              <a:rPr lang="en-US" altLang="ko-KR" sz="1400" dirty="0" smtClean="0"/>
              <a:t>. (</a:t>
            </a:r>
            <a:r>
              <a:rPr lang="ko-KR" altLang="en-US" sz="1400" dirty="0" smtClean="0"/>
              <a:t>해당 목록은 제작연도 등에 관계없이 선호도 순서대로 작성해주시면 됩니다</a:t>
            </a:r>
            <a:r>
              <a:rPr lang="en-US" altLang="ko-KR" sz="1400" dirty="0" smtClean="0"/>
              <a:t>.)</a:t>
            </a:r>
            <a:endParaRPr lang="ko-KR" altLang="en-US" sz="1400" dirty="0"/>
          </a:p>
        </p:txBody>
      </p:sp>
    </p:spTree>
    <p:extLst>
      <p:ext uri="{BB962C8B-B14F-4D97-AF65-F5344CB8AC3E}">
        <p14:creationId xmlns="" xmlns:p14="http://schemas.microsoft.com/office/powerpoint/2010/main" val="260587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16017" y="3781740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b="1" dirty="0" smtClean="0">
                <a:latin typeface="+mj-ea"/>
                <a:ea typeface="+mj-ea"/>
              </a:rPr>
              <a:t>○</a:t>
            </a:r>
            <a:r>
              <a:rPr lang="ko-KR" altLang="en-US" sz="2800" b="1" dirty="0">
                <a:latin typeface="+mj-ea"/>
                <a:ea typeface="+mj-ea"/>
              </a:rPr>
              <a:t> </a:t>
            </a:r>
            <a:r>
              <a:rPr lang="ko-KR" altLang="en-US" sz="2800" b="1" dirty="0" smtClean="0">
                <a:latin typeface="+mj-ea"/>
                <a:ea typeface="+mj-ea"/>
              </a:rPr>
              <a:t>○ </a:t>
            </a:r>
            <a:r>
              <a:rPr lang="ko-KR" altLang="en-US" sz="2800" b="1" dirty="0" smtClean="0">
                <a:latin typeface="+mj-ea"/>
              </a:rPr>
              <a:t>○</a:t>
            </a:r>
            <a:r>
              <a:rPr lang="en-US" altLang="ko-KR" sz="2800" b="1" dirty="0" smtClean="0">
                <a:latin typeface="+mj-ea"/>
              </a:rPr>
              <a:t>(</a:t>
            </a:r>
            <a:r>
              <a:rPr lang="ko-KR" altLang="en-US" sz="2800" b="1" dirty="0" smtClean="0">
                <a:latin typeface="+mj-ea"/>
              </a:rPr>
              <a:t>이름</a:t>
            </a:r>
            <a:r>
              <a:rPr lang="en-US" altLang="ko-KR" sz="2800" b="1" dirty="0" smtClean="0">
                <a:latin typeface="+mj-ea"/>
              </a:rPr>
              <a:t>)</a:t>
            </a:r>
            <a:endParaRPr lang="en-US" altLang="ko-KR" sz="2800" b="1" dirty="0">
              <a:latin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2023. 00. 00.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프로</a:t>
            </a:r>
            <a:r>
              <a:rPr lang="ko-KR" altLang="en-US" dirty="0">
                <a:solidFill>
                  <a:schemeClr val="tx1"/>
                </a:solidFill>
              </a:rPr>
              <a:t>필</a:t>
            </a:r>
            <a:r>
              <a:rPr lang="ko-KR" altLang="en-US" dirty="0" smtClean="0">
                <a:solidFill>
                  <a:schemeClr val="tx1"/>
                </a:solidFill>
              </a:rPr>
              <a:t> 사진 혹은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공</a:t>
            </a:r>
            <a:r>
              <a:rPr lang="ko-KR" altLang="en-US" dirty="0">
                <a:solidFill>
                  <a:schemeClr val="tx1"/>
                </a:solidFill>
              </a:rPr>
              <a:t>연</a:t>
            </a:r>
            <a:r>
              <a:rPr lang="ko-KR" altLang="en-US" dirty="0" smtClean="0">
                <a:solidFill>
                  <a:schemeClr val="tx1"/>
                </a:solidFill>
              </a:rPr>
              <a:t> 사진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부착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7" y="3210154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400" dirty="0" smtClean="0">
                <a:latin typeface="+mj-ea"/>
              </a:rPr>
              <a:t>첼리스트</a:t>
            </a:r>
            <a:r>
              <a:rPr lang="en-US" altLang="ko-KR" sz="2400" dirty="0" smtClean="0">
                <a:latin typeface="+mj-ea"/>
              </a:rPr>
              <a:t>(</a:t>
            </a:r>
            <a:r>
              <a:rPr lang="ko-KR" altLang="en-US" sz="2400" dirty="0" smtClean="0">
                <a:latin typeface="+mj-ea"/>
              </a:rPr>
              <a:t>예시</a:t>
            </a:r>
            <a:r>
              <a:rPr lang="en-US" altLang="ko-KR" sz="2400" dirty="0" smtClean="0">
                <a:latin typeface="+mj-ea"/>
              </a:rPr>
              <a:t>)</a:t>
            </a:r>
            <a:endParaRPr lang="en-US" altLang="ko-KR" sz="2400" dirty="0">
              <a:latin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286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10285402"/>
              </p:ext>
            </p:extLst>
          </p:nvPr>
        </p:nvGraphicFramePr>
        <p:xfrm>
          <a:off x="395536" y="332656"/>
          <a:ext cx="8424936" cy="61926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1745707"/>
                <a:gridCol w="4857621"/>
              </a:tblGrid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예술인명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382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소      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요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교      육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2016.02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○○대학교 음악대학 </a:t>
                      </a:r>
                      <a:r>
                        <a:rPr lang="ko-KR" altLang="en-US" dirty="0" err="1" smtClean="0"/>
                        <a:t>피아노과</a:t>
                      </a:r>
                      <a:r>
                        <a:rPr lang="ko-KR" altLang="en-US" dirty="0" smtClean="0"/>
                        <a:t> 박사</a:t>
                      </a:r>
                      <a:endParaRPr lang="ko-KR" altLang="en-US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2013.02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○○대학교 음악대학 </a:t>
                      </a:r>
                      <a:r>
                        <a:rPr lang="ko-KR" altLang="en-US" dirty="0" err="1" smtClean="0"/>
                        <a:t>피아노과</a:t>
                      </a:r>
                      <a:r>
                        <a:rPr lang="ko-KR" altLang="en-US" dirty="0" smtClean="0"/>
                        <a:t> 석사</a:t>
                      </a:r>
                      <a:endParaRPr lang="ko-KR" altLang="en-US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2010.02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○○대학교 음악대학 작곡과 학사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공개를 원하지 않으시면 교육 이력은 작성하지 않으셔도 됩니다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rowSpan="7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요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예술활동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en-US" altLang="ko-KR" b="1" dirty="0" smtClean="0"/>
                        <a:t>(</a:t>
                      </a:r>
                      <a:r>
                        <a:rPr lang="ko-KR" altLang="en-US" b="1" dirty="0" smtClean="0"/>
                        <a:t>공연</a:t>
                      </a:r>
                      <a:r>
                        <a:rPr lang="en-US" altLang="ko-KR" b="1" dirty="0" smtClean="0"/>
                        <a:t>, </a:t>
                      </a:r>
                      <a:r>
                        <a:rPr lang="ko-KR" altLang="en-US" b="1" dirty="0" smtClean="0"/>
                        <a:t>음반 등</a:t>
                      </a:r>
                      <a:r>
                        <a:rPr lang="en-US" altLang="ko-KR" b="1" dirty="0" smtClean="0"/>
                        <a:t>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2022.00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○○정기연주회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2021.00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○○특별연주회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싱글앨범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en-US" altLang="ko-KR" dirty="0" smtClean="0"/>
                        <a:t>&lt;</a:t>
                      </a:r>
                      <a:r>
                        <a:rPr lang="ko-KR" altLang="en-US" dirty="0" smtClean="0"/>
                        <a:t>○○</a:t>
                      </a:r>
                      <a:r>
                        <a:rPr lang="en-US" altLang="ko-KR" dirty="0" smtClean="0"/>
                        <a:t>&gt; </a:t>
                      </a:r>
                      <a:r>
                        <a:rPr lang="ko-KR" altLang="en-US" dirty="0" smtClean="0"/>
                        <a:t>발매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상      훈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2017.00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○○콩쿠르 우승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3044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실적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 smtClean="0">
                <a:latin typeface="+mj-ea"/>
              </a:rPr>
              <a:t>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6117228"/>
              </p:ext>
            </p:extLst>
          </p:nvPr>
        </p:nvGraphicFramePr>
        <p:xfrm>
          <a:off x="395536" y="3933056"/>
          <a:ext cx="8424936" cy="26773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6603328"/>
              </a:tblGrid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공연일정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0000.</a:t>
                      </a:r>
                      <a:r>
                        <a:rPr lang="en-US" altLang="ko-KR" baseline="0" dirty="0" smtClean="0"/>
                        <a:t>00.00 ~ 0000.00.00. (</a:t>
                      </a:r>
                      <a:r>
                        <a:rPr lang="ko-KR" altLang="en-US" baseline="0" dirty="0" smtClean="0"/>
                        <a:t>총 </a:t>
                      </a:r>
                      <a:r>
                        <a:rPr lang="ko-KR" altLang="en-US" dirty="0" smtClean="0"/>
                        <a:t>○회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공연장소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동탄복합문화센터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ko-KR" altLang="en-US" dirty="0" err="1" smtClean="0"/>
                        <a:t>반석아트홀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87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역      할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해당 공연에서</a:t>
                      </a:r>
                      <a:r>
                        <a:rPr lang="ko-KR" altLang="en-US" baseline="0" dirty="0" smtClean="0"/>
                        <a:t> 본인의</a:t>
                      </a:r>
                      <a:r>
                        <a:rPr lang="ko-KR" altLang="en-US" dirty="0" smtClean="0"/>
                        <a:t> 역할 기재 </a:t>
                      </a:r>
                      <a:r>
                        <a:rPr lang="en-US" altLang="ko-KR" dirty="0" smtClean="0"/>
                        <a:t>*</a:t>
                      </a:r>
                      <a:r>
                        <a:rPr lang="ko-KR" altLang="en-US" dirty="0" smtClean="0"/>
                        <a:t>구체적으로</a:t>
                      </a:r>
                      <a:endParaRPr lang="en-US" altLang="ko-KR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소     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hlinkClick r:id="rId2"/>
                        </a:rPr>
                        <a:t>http://www.hcf.or.kr</a:t>
                      </a:r>
                      <a:r>
                        <a:rPr lang="en-US" altLang="ko-KR" dirty="0" smtClean="0"/>
                        <a:t> </a:t>
                      </a:r>
                      <a:endParaRPr lang="ko-KR" alt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모서리가 접힌 도형 3"/>
          <p:cNvSpPr/>
          <p:nvPr/>
        </p:nvSpPr>
        <p:spPr>
          <a:xfrm>
            <a:off x="4716016" y="1243892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</p:spTree>
    <p:extLst>
      <p:ext uri="{BB962C8B-B14F-4D97-AF65-F5344CB8AC3E}">
        <p14:creationId xmlns="" xmlns:p14="http://schemas.microsoft.com/office/powerpoint/2010/main" val="42366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실적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 smtClean="0">
                <a:latin typeface="+mj-ea"/>
              </a:rPr>
              <a:t>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6117228"/>
              </p:ext>
            </p:extLst>
          </p:nvPr>
        </p:nvGraphicFramePr>
        <p:xfrm>
          <a:off x="395536" y="3933056"/>
          <a:ext cx="8424936" cy="26773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6603328"/>
              </a:tblGrid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공연일정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0000.</a:t>
                      </a:r>
                      <a:r>
                        <a:rPr lang="en-US" altLang="ko-KR" baseline="0" dirty="0" smtClean="0"/>
                        <a:t>00.00 ~ 0000.00.00. (</a:t>
                      </a:r>
                      <a:r>
                        <a:rPr lang="ko-KR" altLang="en-US" baseline="0" dirty="0" smtClean="0"/>
                        <a:t>총 </a:t>
                      </a:r>
                      <a:r>
                        <a:rPr lang="ko-KR" altLang="en-US" dirty="0" smtClean="0"/>
                        <a:t>○회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공연장소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동탄복합문화센터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ko-KR" altLang="en-US" dirty="0" err="1" smtClean="0"/>
                        <a:t>반석아트홀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87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역      할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해당 공연에서</a:t>
                      </a:r>
                      <a:r>
                        <a:rPr lang="ko-KR" altLang="en-US" baseline="0" dirty="0" smtClean="0"/>
                        <a:t> 본인의</a:t>
                      </a:r>
                      <a:r>
                        <a:rPr lang="ko-KR" altLang="en-US" dirty="0" smtClean="0"/>
                        <a:t> 역할 기재 </a:t>
                      </a:r>
                      <a:r>
                        <a:rPr lang="en-US" altLang="ko-KR" dirty="0" smtClean="0"/>
                        <a:t>*</a:t>
                      </a:r>
                      <a:r>
                        <a:rPr lang="ko-KR" altLang="en-US" dirty="0" smtClean="0"/>
                        <a:t>구체적으로</a:t>
                      </a:r>
                      <a:endParaRPr lang="en-US" altLang="ko-KR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소     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hlinkClick r:id="rId2"/>
                        </a:rPr>
                        <a:t>http://www.hcf.or.kr</a:t>
                      </a:r>
                      <a:r>
                        <a:rPr lang="en-US" altLang="ko-KR" dirty="0" smtClean="0"/>
                        <a:t> </a:t>
                      </a:r>
                      <a:endParaRPr lang="ko-KR" alt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모서리가 접힌 도형 3"/>
          <p:cNvSpPr/>
          <p:nvPr/>
        </p:nvSpPr>
        <p:spPr>
          <a:xfrm>
            <a:off x="4716016" y="1243892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</p:spTree>
    <p:extLst>
      <p:ext uri="{BB962C8B-B14F-4D97-AF65-F5344CB8AC3E}">
        <p14:creationId xmlns="" xmlns:p14="http://schemas.microsoft.com/office/powerpoint/2010/main" val="42366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실적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 smtClean="0">
                <a:latin typeface="+mj-ea"/>
              </a:rPr>
              <a:t>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6117228"/>
              </p:ext>
            </p:extLst>
          </p:nvPr>
        </p:nvGraphicFramePr>
        <p:xfrm>
          <a:off x="395536" y="3933056"/>
          <a:ext cx="8424936" cy="26773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6603328"/>
              </a:tblGrid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공연일정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0000.</a:t>
                      </a:r>
                      <a:r>
                        <a:rPr lang="en-US" altLang="ko-KR" baseline="0" dirty="0" smtClean="0"/>
                        <a:t>00.00 ~ 0000.00.00. (</a:t>
                      </a:r>
                      <a:r>
                        <a:rPr lang="ko-KR" altLang="en-US" baseline="0" dirty="0" smtClean="0"/>
                        <a:t>총 </a:t>
                      </a:r>
                      <a:r>
                        <a:rPr lang="ko-KR" altLang="en-US" dirty="0" smtClean="0"/>
                        <a:t>○회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공연장소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동탄복합문화센터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ko-KR" altLang="en-US" dirty="0" err="1" smtClean="0"/>
                        <a:t>반석아트홀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87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역      할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해당 공연에서</a:t>
                      </a:r>
                      <a:r>
                        <a:rPr lang="ko-KR" altLang="en-US" baseline="0" dirty="0" smtClean="0"/>
                        <a:t> 본인의</a:t>
                      </a:r>
                      <a:r>
                        <a:rPr lang="ko-KR" altLang="en-US" dirty="0" smtClean="0"/>
                        <a:t> 역할 기재 </a:t>
                      </a:r>
                      <a:r>
                        <a:rPr lang="en-US" altLang="ko-KR" dirty="0" smtClean="0"/>
                        <a:t>*</a:t>
                      </a:r>
                      <a:r>
                        <a:rPr lang="ko-KR" altLang="en-US" dirty="0" smtClean="0"/>
                        <a:t>구체적으로</a:t>
                      </a:r>
                      <a:endParaRPr lang="en-US" altLang="ko-KR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소     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hlinkClick r:id="rId2"/>
                        </a:rPr>
                        <a:t>http://www.hcf.or.kr</a:t>
                      </a:r>
                      <a:r>
                        <a:rPr lang="en-US" altLang="ko-KR" dirty="0" smtClean="0"/>
                        <a:t> </a:t>
                      </a:r>
                      <a:endParaRPr lang="ko-KR" alt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모서리가 접힌 도형 3"/>
          <p:cNvSpPr/>
          <p:nvPr/>
        </p:nvSpPr>
        <p:spPr>
          <a:xfrm>
            <a:off x="4716016" y="1243892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</p:spTree>
    <p:extLst>
      <p:ext uri="{BB962C8B-B14F-4D97-AF65-F5344CB8AC3E}">
        <p14:creationId xmlns="" xmlns:p14="http://schemas.microsoft.com/office/powerpoint/2010/main" val="42366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>
                <a:latin typeface="+mj-ea"/>
                <a:ea typeface="+mj-ea"/>
              </a:rPr>
              <a:t>: </a:t>
            </a:r>
            <a:r>
              <a:rPr lang="en-US" altLang="ko-KR" sz="2100" b="1" dirty="0" smtClean="0">
                <a:latin typeface="+mj-ea"/>
                <a:ea typeface="+mj-ea"/>
              </a:rPr>
              <a:t>&lt; ○</a:t>
            </a:r>
            <a:r>
              <a:rPr lang="en-US" altLang="ko-KR" sz="2100" b="1" dirty="0" smtClean="0">
                <a:latin typeface="+mj-ea"/>
              </a:rPr>
              <a:t> </a:t>
            </a:r>
            <a:r>
              <a:rPr lang="en-US" altLang="ko-KR" sz="2100" b="1" dirty="0">
                <a:latin typeface="+mj-ea"/>
              </a:rPr>
              <a:t>○ </a:t>
            </a:r>
            <a:r>
              <a:rPr lang="ko-KR" altLang="en-US" sz="2100" b="1" dirty="0" smtClean="0">
                <a:latin typeface="+mj-ea"/>
                <a:ea typeface="+mj-ea"/>
              </a:rPr>
              <a:t>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모서리가 접힌 도형 3"/>
          <p:cNvSpPr/>
          <p:nvPr/>
        </p:nvSpPr>
        <p:spPr>
          <a:xfrm>
            <a:off x="4716016" y="1261253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9" name="모서리가 접힌 도형 3"/>
          <p:cNvSpPr/>
          <p:nvPr/>
        </p:nvSpPr>
        <p:spPr>
          <a:xfrm>
            <a:off x="362760" y="4052471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0" name="모서리가 접힌 도형 3"/>
          <p:cNvSpPr/>
          <p:nvPr/>
        </p:nvSpPr>
        <p:spPr>
          <a:xfrm>
            <a:off x="4716016" y="4044964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</p:spTree>
    <p:extLst>
      <p:ext uri="{BB962C8B-B14F-4D97-AF65-F5344CB8AC3E}">
        <p14:creationId xmlns="" xmlns:p14="http://schemas.microsoft.com/office/powerpoint/2010/main" val="383422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 smtClean="0">
                <a:latin typeface="+mj-ea"/>
              </a:rPr>
              <a:t>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홍보물 사진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" name="모서리가 접힌 도형 1"/>
          <p:cNvSpPr/>
          <p:nvPr/>
        </p:nvSpPr>
        <p:spPr>
          <a:xfrm>
            <a:off x="469827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홍보물 사진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974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>
                <a:latin typeface="+mj-ea"/>
              </a:rPr>
              <a:t>기획공연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00833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1209</TotalTime>
  <Words>462</Words>
  <Application>Microsoft Office PowerPoint</Application>
  <PresentationFormat>화면 슬라이드 쇼(4:3)</PresentationFormat>
  <Paragraphs>126</Paragraphs>
  <Slides>10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Windows 사용자</cp:lastModifiedBy>
  <cp:revision>137</cp:revision>
  <cp:lastPrinted>2017-01-12T05:42:51Z</cp:lastPrinted>
  <dcterms:created xsi:type="dcterms:W3CDTF">2014-12-08T04:12:53Z</dcterms:created>
  <dcterms:modified xsi:type="dcterms:W3CDTF">2023-02-07T05:04:15Z</dcterms:modified>
</cp:coreProperties>
</file>