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73" r:id="rId3"/>
    <p:sldId id="265" r:id="rId4"/>
    <p:sldId id="266" r:id="rId5"/>
    <p:sldId id="268" r:id="rId6"/>
    <p:sldId id="269" r:id="rId7"/>
    <p:sldId id="272" r:id="rId8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4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2022-01-14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83264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세부장르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등단연도 및 매체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출간목록 등으로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문</a:t>
            </a:r>
            <a:r>
              <a:rPr lang="ko-KR" altLang="en-US" sz="1600" dirty="0">
                <a:latin typeface="+mj-ea"/>
                <a:ea typeface="+mj-ea"/>
              </a:rPr>
              <a:t>학</a:t>
            </a:r>
            <a:r>
              <a:rPr lang="ko-KR" altLang="en-US" sz="1600" dirty="0" smtClean="0">
                <a:latin typeface="+mj-ea"/>
                <a:ea typeface="+mj-ea"/>
              </a:rPr>
              <a:t>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2022.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소설가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7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876026"/>
              </p:ext>
            </p:extLst>
          </p:nvPr>
        </p:nvGraphicFramePr>
        <p:xfrm>
          <a:off x="395536" y="332656"/>
          <a:ext cx="8424936" cy="2204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세부장르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시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소설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희곡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문학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기타</a:t>
                      </a:r>
                      <a:r>
                        <a:rPr lang="en-US" altLang="ko-KR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중 해당 장르 작성</a:t>
                      </a:r>
                      <a:endParaRPr lang="en-US" altLang="ko-KR" baseline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등단 및 데뷔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작 품 명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게재매체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게재연도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분야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모서리가 접힌 도형 3"/>
          <p:cNvSpPr/>
          <p:nvPr/>
        </p:nvSpPr>
        <p:spPr>
          <a:xfrm>
            <a:off x="395535" y="2636912"/>
            <a:ext cx="8424937" cy="4104456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등단 및 데뷔 확인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신춘문예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문예지 등 등단 확인 가능한 이미지 첨부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5106754"/>
              </p:ext>
            </p:extLst>
          </p:nvPr>
        </p:nvGraphicFramePr>
        <p:xfrm>
          <a:off x="395536" y="332656"/>
          <a:ext cx="8424936" cy="5629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출간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및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발표실적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작품집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연구집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명 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발표지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출판사명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gridSpan="3"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 dirty="0" smtClean="0"/>
                        <a:t>※</a:t>
                      </a:r>
                      <a:r>
                        <a:rPr lang="ko-KR" altLang="en-US" sz="1400" b="0" baseline="0" dirty="0" smtClean="0"/>
                        <a:t> 최근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년 간의 출간 및 발표 실적 기입</a:t>
                      </a:r>
                      <a:r>
                        <a:rPr lang="en-US" altLang="ko-KR" sz="1400" b="0" baseline="0" dirty="0" smtClean="0"/>
                        <a:t>(</a:t>
                      </a:r>
                      <a:r>
                        <a:rPr lang="ko-KR" altLang="en-US" sz="1400" b="0" baseline="0" dirty="0" smtClean="0"/>
                        <a:t>최대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개까지 작성 가능</a:t>
                      </a:r>
                      <a:r>
                        <a:rPr lang="en-US" altLang="ko-KR" sz="1400" b="0" baseline="0" dirty="0" smtClean="0"/>
                        <a:t>)</a:t>
                      </a:r>
                      <a:endParaRPr lang="en-US" altLang="ko-KR" sz="1400" b="0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876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접힌 도형 3"/>
          <p:cNvSpPr/>
          <p:nvPr/>
        </p:nvSpPr>
        <p:spPr>
          <a:xfrm>
            <a:off x="395535" y="332656"/>
            <a:ext cx="8424937" cy="6192688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발표 확인이 가능한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본인의 작품 정보를 확인할 수 있는 텍스트와 이미지 첨부</a:t>
            </a:r>
            <a:endParaRPr lang="en-US" altLang="ko-KR" sz="13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(</a:t>
            </a:r>
            <a:r>
              <a:rPr lang="ko-KR" altLang="en-US" sz="1300" dirty="0" smtClean="0">
                <a:solidFill>
                  <a:schemeClr val="tx1"/>
                </a:solidFill>
              </a:rPr>
              <a:t>출판물 또는 문예지 표지 및 목차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서적 정보 부분 등</a:t>
            </a:r>
            <a:r>
              <a:rPr lang="en-US" altLang="ko-KR" sz="1300" dirty="0" smtClean="0">
                <a:solidFill>
                  <a:schemeClr val="tx1"/>
                </a:solidFill>
              </a:rPr>
              <a:t>)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2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6512082"/>
              </p:ext>
            </p:extLst>
          </p:nvPr>
        </p:nvGraphicFramePr>
        <p:xfrm>
          <a:off x="395536" y="332656"/>
          <a:ext cx="8424936" cy="576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536787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수상실적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수상분야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상명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훈격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등 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2013.02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2010.02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5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기타사항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82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언론보도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ko-KR" altLang="en-US" sz="2100" b="1" dirty="0" err="1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93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229</Words>
  <Application>Microsoft Office PowerPoint</Application>
  <PresentationFormat>화면 슬라이드 쇼(4:3)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155</cp:revision>
  <cp:lastPrinted>2017-01-12T05:42:51Z</cp:lastPrinted>
  <dcterms:created xsi:type="dcterms:W3CDTF">2014-12-08T04:12:53Z</dcterms:created>
  <dcterms:modified xsi:type="dcterms:W3CDTF">2022-01-14T00:41:02Z</dcterms:modified>
</cp:coreProperties>
</file>