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65" r:id="rId4"/>
    <p:sldId id="266" r:id="rId5"/>
    <p:sldId id="269" r:id="rId6"/>
    <p:sldId id="267" r:id="rId7"/>
    <p:sldId id="268" r:id="rId8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40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2022-01-14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2022-01-14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2022-01-14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6048672" cy="280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분 이내로 편집하여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교육이력 등을 제외하고는 최근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년간 실적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단체의 기획 역량을 보여줄 수 있도록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기획공연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공연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9651" y="1682224"/>
            <a:ext cx="62646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dirty="0" smtClean="0">
                <a:latin typeface="+mj-ea"/>
                <a:ea typeface="+mj-ea"/>
              </a:rPr>
              <a:t>○</a:t>
            </a:r>
            <a:r>
              <a:rPr lang="ko-KR" altLang="en-US" sz="2800" dirty="0">
                <a:latin typeface="+mj-ea"/>
                <a:ea typeface="+mj-ea"/>
              </a:rPr>
              <a:t> ○ </a:t>
            </a:r>
            <a:r>
              <a:rPr lang="ko-KR" altLang="en-US" sz="2800" b="1" dirty="0" smtClean="0">
                <a:latin typeface="+mj-ea"/>
                <a:ea typeface="+mj-ea"/>
              </a:rPr>
              <a:t>예술단체</a:t>
            </a:r>
            <a:endParaRPr lang="en-US" altLang="ko-KR" sz="2800" b="1" dirty="0" smtClean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2022. 00. 00. </a:t>
            </a:r>
          </a:p>
        </p:txBody>
      </p:sp>
      <p:sp>
        <p:nvSpPr>
          <p:cNvPr id="13" name="모서리가 접힌 도형 3"/>
          <p:cNvSpPr/>
          <p:nvPr/>
        </p:nvSpPr>
        <p:spPr>
          <a:xfrm>
            <a:off x="107503" y="3284984"/>
            <a:ext cx="8928992" cy="345638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단체 대표 활동 사진 혹은 단체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49853975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  체  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단체소개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대표자명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설립연도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○○○○년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구성인원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○○명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주요공연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○○정기연주회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○○특별연주회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40438254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r>
                        <a:rPr lang="en-US" altLang="ko-KR" dirty="0" smtClean="0"/>
                        <a:t>,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ko-KR" altLang="en-US" baseline="0" dirty="0" smtClean="0"/>
                        <a:t>유엔아이센터 </a:t>
                      </a:r>
                      <a:r>
                        <a:rPr lang="ko-KR" altLang="en-US" baseline="0" dirty="0" err="1" smtClean="0"/>
                        <a:t>화성아트홀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3970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</p:spTree>
    <p:extLst>
      <p:ext uri="{BB962C8B-B14F-4D97-AF65-F5344CB8AC3E}">
        <p14:creationId xmlns=""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</a:rPr>
              <a:t>기획</a:t>
            </a:r>
            <a:r>
              <a:rPr lang="ko-KR" altLang="en-US" sz="2100" b="1" dirty="0" smtClean="0">
                <a:latin typeface="+mj-ea"/>
                <a:ea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="" xmlns:p14="http://schemas.microsoft.com/office/powerpoint/2010/main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홍보물 사진 부착</a:t>
            </a:r>
          </a:p>
        </p:txBody>
      </p:sp>
    </p:spTree>
    <p:extLst>
      <p:ext uri="{BB962C8B-B14F-4D97-AF65-F5344CB8AC3E}">
        <p14:creationId xmlns="" xmlns:p14="http://schemas.microsoft.com/office/powerpoint/2010/main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</a:t>
            </a:r>
            <a:r>
              <a:rPr lang="ko-KR" altLang="en-US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230</Words>
  <Application>Microsoft Office PowerPoint</Application>
  <PresentationFormat>화면 슬라이드 쇼(4:3)</PresentationFormat>
  <Paragraphs>74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130</cp:revision>
  <cp:lastPrinted>2017-01-12T05:42:51Z</cp:lastPrinted>
  <dcterms:created xsi:type="dcterms:W3CDTF">2014-12-08T04:12:53Z</dcterms:created>
  <dcterms:modified xsi:type="dcterms:W3CDTF">2022-01-14T00:39:48Z</dcterms:modified>
</cp:coreProperties>
</file>